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70760" y="1290960"/>
            <a:ext cx="7015680" cy="427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70760" y="527760"/>
            <a:ext cx="7015680" cy="283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70760" y="1290960"/>
            <a:ext cx="7015680" cy="427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670760" y="1290960"/>
            <a:ext cx="7015680" cy="427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70760" y="527760"/>
            <a:ext cx="7015680" cy="283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9480" y="1290960"/>
            <a:ext cx="535824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70760" y="527760"/>
            <a:ext cx="7015680" cy="283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7076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4275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66080" y="352404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66080" y="1290960"/>
            <a:ext cx="342360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70760" y="3524040"/>
            <a:ext cx="7015680" cy="2039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07200" y="4039920"/>
            <a:ext cx="7772040" cy="1374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</a:t>
            </a:r>
            <a:r>
              <a:rPr lang="en-US" sz="3600">
                <a:solidFill>
                  <a:srgbClr val="ffffff"/>
                </a:solidFill>
                <a:latin typeface="Calibri"/>
              </a:rPr>
              <a:t>
</a:t>
            </a:r>
            <a:r>
              <a:rPr lang="en-US" sz="3600">
                <a:solidFill>
                  <a:srgbClr val="ffffff"/>
                </a:solidFill>
                <a:latin typeface="Calibri"/>
              </a:rPr>
              <a:t>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15/04/16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16CF0B-7B6E-42EA-8AB3-1987C1F5D223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8920" y="985680"/>
            <a:ext cx="8229240" cy="457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920" y="1749240"/>
            <a:ext cx="8229240" cy="3765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15/04/16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0D5AF1-709D-4477-ADA8-1DF7C89F37A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15/04/16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BFB76C-00EE-455D-9999-EF2CEEC5F92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07200" y="4192560"/>
            <a:ext cx="7772040" cy="1221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SET EXPANSION  - Team 25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0" y="5414040"/>
            <a:ext cx="8681760" cy="1443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2600">
                <a:solidFill>
                  <a:srgbClr val="e5a547"/>
                </a:solidFill>
                <a:latin typeface="Calibri"/>
              </a:rPr>
              <a:t>ROMIL PUNETHA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DEEP GREWAL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SANDEEP KASA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600">
                <a:solidFill>
                  <a:srgbClr val="e5a547"/>
                </a:solidFill>
                <a:latin typeface="Calibri"/>
              </a:rPr>
              <a:t>201505568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201364124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	</a:t>
            </a:r>
            <a:r>
              <a:rPr lang="en-IN" sz="2600">
                <a:solidFill>
                  <a:srgbClr val="e5a547"/>
                </a:solidFill>
                <a:latin typeface="Calibri"/>
              </a:rPr>
              <a:t>201301145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296280" y="1443960"/>
            <a:ext cx="8390160" cy="503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Input : java, python, Perl, 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Output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JavaScript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scripting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mongo dB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linux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tcl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lisp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Cpan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Doctest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gnu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96280" y="1443960"/>
            <a:ext cx="8390160" cy="503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Input : mango, banana, orange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Output : papaya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Mangoes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Coconut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Pineapple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Tomato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Cashews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Lemon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Zucchini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cinnamon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watermelon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143640" y="1443960"/>
            <a:ext cx="8542800" cy="473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 this project, we have shown how to expand a set using seed terms and the word2vec tool.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program has been tested on various seed terms and the results have been found to be perfectly acceptable.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Various web search APIs like google, bing, etc have been used to tune the search results.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REFERENCES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296280" y="1443960"/>
            <a:ext cx="8390160" cy="412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Cross-Lingual dictionary for English Wikipedia Concepts.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https://www.cs.cmu.edu/afs/cs/Web/People/wcohen/postscript/icdm-2007.pdf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word2vec tool for creating vectors of the    words.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Identifying the Sets of Related words from World Wide Web.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Entity List Completion using Set Expansion Technique.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PROJECT LINKS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96280" y="1443960"/>
            <a:ext cx="8390160" cy="473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GitHub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Drobox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Presentation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Video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Website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48920" y="985680"/>
            <a:ext cx="8229240" cy="457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OUTLINE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48920" y="1749240"/>
            <a:ext cx="8229240" cy="3765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Related 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Approach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References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48920" y="985680"/>
            <a:ext cx="8229240" cy="457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INTRODUCTION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48920" y="1749240"/>
            <a:ext cx="8229240" cy="3765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Set Expansion refers to completing a given set with relevant terms corresponding to the given “seed terms”.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goal is to find other entities which could belong to the same set as the given input entities.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example : Input = mango, banana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
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     Output= strawberry, apples, etc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48920" y="985680"/>
            <a:ext cx="8229240" cy="457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RELATED WORK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48920" y="1749240"/>
            <a:ext cx="8229240" cy="3765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Google sets is a well known example of a web based set expansion system.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Language independent set expansion of named entities using web.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Set expansion using web based crawling.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48920" y="985680"/>
            <a:ext cx="8229240" cy="457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APPROACH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48920" y="1749240"/>
            <a:ext cx="8229240" cy="473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Tool used : Word2vec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-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Finding similarity between words by converting them into a feature vector and calculating the cosine distances between them.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distance = vector(word1)* vector(word2)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following link explains the working of word2vec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- </a:t>
            </a:r>
            <a:r>
              <a:rPr lang="en-US" sz="2800" u="sng">
                <a:solidFill>
                  <a:srgbClr val="0000ff"/>
                </a:solidFill>
                <a:latin typeface="Calibri"/>
              </a:rPr>
              <a:t>Word2Vec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Training of the model done using dataset from the following link: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  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- </a:t>
            </a:r>
            <a:r>
              <a:rPr lang="en-US" sz="2800" u="sng">
                <a:solidFill>
                  <a:srgbClr val="0000ff"/>
                </a:solidFill>
                <a:latin typeface="Calibri"/>
              </a:rPr>
              <a:t>Training set for the word2vec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Crawler and Indexer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670760" y="1290960"/>
            <a:ext cx="7015680" cy="427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Indexing word2vec dataset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- used word2vec.Text8Corpus function to create the model using the wiki set.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Web results form Google, Bing, DuckDuckgo,etc have been used.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Crawled web  pages to obtain patterns containing seed terms (Explained in report).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Edited the python parser to parse specific parts ofs the data from the web pages.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ALGORITHM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143640" y="1443960"/>
            <a:ext cx="8542800" cy="503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Get web results using input seeds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Crawl the web pages to search for the seed terms within tags.(used a heuristics based approach to identify relevant tags instead of focusing only on table, ul, li ,ol).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term in the seed set 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- if not stopword 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i) find its cosine distance with each seed term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ii) if the word is also found using pattern matching, push the intersecting terms higher in the output.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Display the top ‘n’ (10 here) results.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296280" y="1443960"/>
            <a:ext cx="8390160" cy="473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Input : cricket, football,volleyball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Output : rugby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Soccer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Hockey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Squash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Badminton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Kabaddi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Bowling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Cricketers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tennis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70760" y="527760"/>
            <a:ext cx="7015680" cy="61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	</a:t>
            </a:r>
            <a:r>
              <a:rPr lang="en-US" sz="3600">
                <a:solidFill>
                  <a:srgbClr val="d68b1c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296280" y="1443960"/>
            <a:ext cx="8390160" cy="488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Input : Samsung, sony, 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Output : tdk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Nokia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Microsoft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Video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Motorola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Oppo entertainment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Asus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