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2331B-FF56-4E89-8A2A-9F22E644D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30B3-BF32-4E70-9A9F-6B4F5E4A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30903-205F-4E02-B068-0BC4B2E4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119AF-43E4-4C3F-8B4C-5AA7E3BD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70CC-4B52-4FE0-965E-C8B10347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66224-5094-4859-B083-2F9D377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A9050-8386-4173-BE4E-CB6E22844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3A2A35-FFF0-4C58-B530-6D4E285B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DF643-AE91-4547-9C83-E36A01E0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6E81E-955D-4BBF-87C6-C034B9C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0625FD-8063-4891-95E9-7DE8F2662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5B25D-BF21-4069-AA5F-5DDA29B8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F15AA-7F22-4B02-988A-33D11BAB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46B3D-0981-4AC6-9DE6-0011971F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7C8E5A-D863-48B4-87A9-243487AA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EC036-E40E-40A7-8D4F-21B9D15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F6599F-F898-416F-870C-11354E69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2AA71-54F5-4E6A-A23A-FA010F92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3A38E-985A-409C-90A1-249706E2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3C76D7-631C-460F-BE66-5BDC2530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54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2F5DB-0D84-4C6B-B215-7AEEF2DD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2F2C2-B074-4545-8A2D-05EA49AE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77B33-1F29-48DA-B847-17702B7E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C67811-CAFB-4A62-9528-A3961E65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63173-66C3-4FCB-BD53-46C2710E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6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E4CDF-0E38-4D4C-8EC6-4E5742C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EC252-1090-4A76-8168-193FE852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6318EF-0679-41E8-86DA-23CF3A53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35B194-08AC-4CA3-826F-9900CD06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504AC4-9541-45E6-8BF0-FD8D264D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A778E0-678E-4411-B5D4-FA1D8E06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387A2-2D40-40E9-86E2-C0E4747B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3B168-9704-4E05-A274-D1E15BB2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487107-FC94-44F9-9DC0-EAF3F9FF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B1686B-F474-4668-9262-1E85451F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3879A5-5EA3-44C9-B591-5A1302894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0725BA-C8E8-4228-B7BA-BB15EBDD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41CF48-64AA-4376-869E-68BAFBB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4DD4F1-472D-43BE-A41F-7E01A596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50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43329-8537-4585-9EB1-DB9BB8F9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BF35CA-404D-4423-89CF-C80C43EA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1E5B50-F4C6-43ED-A148-97D8DB9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E3488C-1770-4E35-BDAE-F2C48C3C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3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9E5E6A-C7E1-4BFC-8171-E604046E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621C15-8B2A-4727-A736-1B2D9A9F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A7487B-3EF7-4CF9-81CD-4E7C3FFA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523FE-8CFF-4727-B3F6-CE339C74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4C44E-008C-4B16-B8DC-1FD62DAA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757DB9-7179-4127-805B-DC60BFDA2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FA4BA-38C3-408C-84B9-3886AAD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4326-18C2-4997-893C-5A38D3CC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F618-8534-4835-9A80-452E9131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46C9C-C773-4AE2-8252-B9958606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13F7FC-A52D-45F8-B20A-0E06B76A0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B829C6-C9F8-48E6-AFB7-4C1132E8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70E9D-806C-40A3-BD9A-FA173A8B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4D42E1-A57F-4AC1-A5C4-49A423D0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33FDB-5B5D-4E7B-9858-6196415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0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6AE40-8976-4D87-8240-F9BCF0B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03989D-DEAD-4903-8C33-AC55AD19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870BD-E0EB-4877-960C-324DCB83F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95BF-503B-412B-9A7E-8DDE8F8DD8D5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F62D3-6847-46F9-BA7C-EE0D66B1E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5FD59-6827-431A-9F90-D75B9E3FE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C7B8-050F-4ED5-A015-FE83A07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epjohny828.github.io/websit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26B2B-9EC1-4698-9285-0E7B87FFA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дизайна и сайта медицинской информационной системы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E71D5E-6110-4AF9-8A1E-9037A84A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3615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Курнышев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 ИСП-421ис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7763B-1811-4788-8F4D-51BD6599E566}"/>
              </a:ext>
            </a:extLst>
          </p:cNvPr>
          <p:cNvSpPr txBox="1"/>
          <p:nvPr/>
        </p:nvSpPr>
        <p:spPr>
          <a:xfrm>
            <a:off x="1709980" y="568623"/>
            <a:ext cx="895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АПОУ Вологодский колледж связи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31513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дизайн-макета в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AB5D4-3716-4BC8-9A55-3B565F2CCAC1}"/>
              </a:ext>
            </a:extLst>
          </p:cNvPr>
          <p:cNvSpPr txBox="1"/>
          <p:nvPr/>
        </p:nvSpPr>
        <p:spPr>
          <a:xfrm>
            <a:off x="1456840" y="1459855"/>
            <a:ext cx="87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Дизайн-макет страницы входа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8E9345-5F3A-41CD-9808-A065F37900B8}"/>
              </a:ext>
            </a:extLst>
          </p:cNvPr>
          <p:cNvPicPr/>
          <p:nvPr/>
        </p:nvPicPr>
        <p:blipFill rotWithShape="1">
          <a:blip r:embed="rId2"/>
          <a:srcRect l="3885" t="15219" r="11778" b="32559"/>
          <a:stretch/>
        </p:blipFill>
        <p:spPr bwMode="auto">
          <a:xfrm>
            <a:off x="838200" y="2116161"/>
            <a:ext cx="7889375" cy="3741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9CEE09-960B-4200-A63C-029CFCDAA858}"/>
              </a:ext>
            </a:extLst>
          </p:cNvPr>
          <p:cNvPicPr/>
          <p:nvPr/>
        </p:nvPicPr>
        <p:blipFill rotWithShape="1">
          <a:blip r:embed="rId3"/>
          <a:srcRect t="20094" b="44102"/>
          <a:stretch/>
        </p:blipFill>
        <p:spPr bwMode="auto">
          <a:xfrm>
            <a:off x="8865031" y="2360030"/>
            <a:ext cx="3187485" cy="2137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45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Вёрстка страниц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E647F3-B8DD-45A5-A60D-F25ECDC3A3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314"/>
            <a:ext cx="6099267" cy="53676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58339A-FC48-4349-A38D-3DACE16722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54" y="1490314"/>
            <a:ext cx="6354495" cy="53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адаптива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страниц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EC5571-C15B-407A-8189-2A9CA400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80" y="1653631"/>
            <a:ext cx="7245659" cy="520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11F060A-9BE2-4396-BDD4-3A0D5D5F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0" y="1605236"/>
            <a:ext cx="3216896" cy="52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4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89580-0888-4D13-817E-6FC1DB10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2249B-0DAD-4355-AE3A-DED6DBD1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https://deepjohny828.github.io/website/</a:t>
            </a:r>
            <a:endParaRPr lang="en-US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18135D-24C7-4EBD-8CC1-092AFE3A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47" y="2700795"/>
            <a:ext cx="3611105" cy="3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3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281E5-16A0-4F97-956B-630D82A0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2A0A3-0B72-4C69-980D-6CE559C4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цели и задачи были достигнуты.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ходе выполнения курсового проекта был разработан дизайн-макет и сделана вёрстка пользовательского интерфейса для медицинской информационной системы.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2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655D8-EDA7-400B-BF41-A22EA5C7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сайт должен включать следующие страницы: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Главную страницу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тарифами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 входом и регистрацией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655D8-EDA7-400B-BF41-A22EA5C7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 является разработка веб-сайта для медицинской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64645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655D8-EDA7-400B-BF41-A22EA5C7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поставлены следующие 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веб-сайтов медицинских информационных систем, выявить преимущества и недостатки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разрабатываемому сайту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дизайн-макет и сайт</a:t>
            </a:r>
          </a:p>
        </p:txBody>
      </p:sp>
    </p:spTree>
    <p:extLst>
      <p:ext uri="{BB962C8B-B14F-4D97-AF65-F5344CB8AC3E}">
        <p14:creationId xmlns:p14="http://schemas.microsoft.com/office/powerpoint/2010/main" val="1303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655D8-EDA7-400B-BF41-A22EA5C7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главной страницы, страницы с тарифами, страницами входом и регистрацией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обеспечивать удобный дизайн для пользователя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адаптивным для мобильных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299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4A25C-41BC-49E5-8F23-D14CD3D9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6DF25-D8C6-4B69-A524-D4E6CCF7887F}"/>
              </a:ext>
            </a:extLst>
          </p:cNvPr>
          <p:cNvSpPr txBox="1"/>
          <p:nvPr/>
        </p:nvSpPr>
        <p:spPr>
          <a:xfrm>
            <a:off x="2367678" y="4242999"/>
            <a:ext cx="7456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кросс-платформенный графический онлайн-редактор для совместной работы. Программа позволяет создавать </a:t>
            </a:r>
            <a:r>
              <a:rPr lang="ru-RU" sz="24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r>
              <a:rPr lang="ru-RU" sz="24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UI, прототипы, презентации и с лёгкостью передавать материалы в разработку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B8746-FA27-4DF9-95A7-CC9252E0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27" y="1530957"/>
            <a:ext cx="2712042" cy="27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2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4A25C-41BC-49E5-8F23-D14CD3D9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509DB6-38F1-481D-B69B-865881DE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94D68A-81D1-45FC-969F-49E95ED6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766" y="1690688"/>
            <a:ext cx="1976034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logo png, javascript icon transparent png 27127463 PNG">
            <a:extLst>
              <a:ext uri="{FF2B5EF4-FFF2-40B4-BE49-F238E27FC236}">
                <a16:creationId xmlns:a16="http://schemas.microsoft.com/office/drawing/2014/main" id="{902FC21D-EC2E-4F66-82E4-7ABA7A4E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17" y="1690687"/>
            <a:ext cx="2613965" cy="281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6DF25-D8C6-4B69-A524-D4E6CCF7887F}"/>
              </a:ext>
            </a:extLst>
          </p:cNvPr>
          <p:cNvSpPr txBox="1"/>
          <p:nvPr/>
        </p:nvSpPr>
        <p:spPr>
          <a:xfrm>
            <a:off x="-125945" y="4382483"/>
            <a:ext cx="421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структурирует содержание веб-страницы, обеспечивая её каркас и семантическое значение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49CBD-A0ED-4384-AA32-CD093989B354}"/>
              </a:ext>
            </a:extLst>
          </p:cNvPr>
          <p:cNvSpPr txBox="1"/>
          <p:nvPr/>
        </p:nvSpPr>
        <p:spPr>
          <a:xfrm>
            <a:off x="3988854" y="4382483"/>
            <a:ext cx="4214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интерактивность и динамическое поведение, позволяя пользователям взаимодействовать с веб-страницей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895A7-D982-4350-BD75-AB7DA68FFB7C}"/>
              </a:ext>
            </a:extLst>
          </p:cNvPr>
          <p:cNvSpPr txBox="1"/>
          <p:nvPr/>
        </p:nvSpPr>
        <p:spPr>
          <a:xfrm>
            <a:off x="8103655" y="4382483"/>
            <a:ext cx="4214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визуальное оформление и стилизацию элементов, позволяя создавать привлекательные и адаптивные дизайны</a:t>
            </a:r>
          </a:p>
        </p:txBody>
      </p:sp>
    </p:spTree>
    <p:extLst>
      <p:ext uri="{BB962C8B-B14F-4D97-AF65-F5344CB8AC3E}">
        <p14:creationId xmlns:p14="http://schemas.microsoft.com/office/powerpoint/2010/main" val="117205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дизайн-макета в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FF29BF-B100-4BBE-94B2-92CB3DD0BCA8}"/>
              </a:ext>
            </a:extLst>
          </p:cNvPr>
          <p:cNvPicPr/>
          <p:nvPr/>
        </p:nvPicPr>
        <p:blipFill rotWithShape="1">
          <a:blip r:embed="rId2"/>
          <a:srcRect l="5723" t="3666" r="7415" b="6508"/>
          <a:stretch/>
        </p:blipFill>
        <p:spPr bwMode="auto">
          <a:xfrm>
            <a:off x="838200" y="1998954"/>
            <a:ext cx="4694695" cy="4515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6AD6B2-02F4-4E0C-8FEC-936142B43D95}"/>
              </a:ext>
            </a:extLst>
          </p:cNvPr>
          <p:cNvPicPr/>
          <p:nvPr/>
        </p:nvPicPr>
        <p:blipFill rotWithShape="1">
          <a:blip r:embed="rId3"/>
          <a:srcRect l="7107" t="1906" r="6904" b="42363"/>
          <a:stretch/>
        </p:blipFill>
        <p:spPr bwMode="auto">
          <a:xfrm>
            <a:off x="6659107" y="1998000"/>
            <a:ext cx="1640237" cy="4755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05FCF-5536-4AC8-8379-7A953A5BDEF9}"/>
              </a:ext>
            </a:extLst>
          </p:cNvPr>
          <p:cNvPicPr/>
          <p:nvPr/>
        </p:nvPicPr>
        <p:blipFill rotWithShape="1">
          <a:blip r:embed="rId4"/>
          <a:srcRect l="5918" t="6631" r="5918" b="34240"/>
          <a:stretch/>
        </p:blipFill>
        <p:spPr bwMode="auto">
          <a:xfrm>
            <a:off x="9325291" y="1998000"/>
            <a:ext cx="2499916" cy="3442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AB5D4-3716-4BC8-9A55-3B565F2CCAC1}"/>
              </a:ext>
            </a:extLst>
          </p:cNvPr>
          <p:cNvSpPr txBox="1"/>
          <p:nvPr/>
        </p:nvSpPr>
        <p:spPr>
          <a:xfrm>
            <a:off x="1456840" y="1459855"/>
            <a:ext cx="87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Дизайн-макет главной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213636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598B-02F1-47A1-BC7E-E7A5F5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дизайн-макета в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AB5D4-3716-4BC8-9A55-3B565F2CCAC1}"/>
              </a:ext>
            </a:extLst>
          </p:cNvPr>
          <p:cNvSpPr txBox="1"/>
          <p:nvPr/>
        </p:nvSpPr>
        <p:spPr>
          <a:xfrm>
            <a:off x="1456840" y="1459855"/>
            <a:ext cx="87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Дизайн-макет страницы тарифы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7AA8BF-1D18-4BFF-940D-E88136FF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566"/>
            <a:ext cx="5438226" cy="43253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253171-BFBD-4A3A-BB44-212EB40E0E2D}"/>
              </a:ext>
            </a:extLst>
          </p:cNvPr>
          <p:cNvPicPr/>
          <p:nvPr/>
        </p:nvPicPr>
        <p:blipFill rotWithShape="1">
          <a:blip r:embed="rId3"/>
          <a:srcRect l="13296" t="3666" r="15390" b="36296"/>
          <a:stretch/>
        </p:blipFill>
        <p:spPr bwMode="auto">
          <a:xfrm>
            <a:off x="7187394" y="1690687"/>
            <a:ext cx="1615950" cy="4936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2612CF-B3B6-431C-A999-E969AE633574}"/>
              </a:ext>
            </a:extLst>
          </p:cNvPr>
          <p:cNvPicPr/>
          <p:nvPr/>
        </p:nvPicPr>
        <p:blipFill rotWithShape="1">
          <a:blip r:embed="rId4"/>
          <a:srcRect l="5918" t="6631" r="5918" b="34240"/>
          <a:stretch/>
        </p:blipFill>
        <p:spPr bwMode="auto">
          <a:xfrm>
            <a:off x="9232301" y="2167566"/>
            <a:ext cx="2499916" cy="3442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44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238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Разработка дизайна и сайта медицинской информационной системы</vt:lpstr>
      <vt:lpstr>Требования к проекту</vt:lpstr>
      <vt:lpstr>Цель</vt:lpstr>
      <vt:lpstr>Задачи</vt:lpstr>
      <vt:lpstr>Требования</vt:lpstr>
      <vt:lpstr>Использованные технологии</vt:lpstr>
      <vt:lpstr>Использованные технологии</vt:lpstr>
      <vt:lpstr>Разработка дизайн-макета в Figma</vt:lpstr>
      <vt:lpstr>Разработка дизайн-макета в Figma</vt:lpstr>
      <vt:lpstr>Разработка дизайн-макета в Figma</vt:lpstr>
      <vt:lpstr>Вёрстка страниц</vt:lpstr>
      <vt:lpstr>Создание адаптива для страниц</vt:lpstr>
      <vt:lpstr>Готовый проект</vt:lpstr>
      <vt:lpstr>Итоги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дизайна и сайта медицинской информационной системы</dc:title>
  <dc:creator>Ronald Doln</dc:creator>
  <cp:lastModifiedBy>Ronald Doln</cp:lastModifiedBy>
  <cp:revision>9</cp:revision>
  <dcterms:created xsi:type="dcterms:W3CDTF">2024-12-05T16:12:28Z</dcterms:created>
  <dcterms:modified xsi:type="dcterms:W3CDTF">2024-12-05T22:03:25Z</dcterms:modified>
</cp:coreProperties>
</file>