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8AF"/>
    <a:srgbClr val="FF6600"/>
    <a:srgbClr val="FFA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1AE-0D01-4864-BB12-693283096B1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B23E-5C49-4DF3-A85E-2BA0B7934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86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1AE-0D01-4864-BB12-693283096B1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B23E-5C49-4DF3-A85E-2BA0B7934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04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1AE-0D01-4864-BB12-693283096B1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B23E-5C49-4DF3-A85E-2BA0B7934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4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1AE-0D01-4864-BB12-693283096B1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B23E-5C49-4DF3-A85E-2BA0B7934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98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1AE-0D01-4864-BB12-693283096B1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B23E-5C49-4DF3-A85E-2BA0B7934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53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1AE-0D01-4864-BB12-693283096B1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B23E-5C49-4DF3-A85E-2BA0B7934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61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1AE-0D01-4864-BB12-693283096B1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B23E-5C49-4DF3-A85E-2BA0B7934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20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1AE-0D01-4864-BB12-693283096B1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B23E-5C49-4DF3-A85E-2BA0B7934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29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1AE-0D01-4864-BB12-693283096B1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B23E-5C49-4DF3-A85E-2BA0B7934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8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1AE-0D01-4864-BB12-693283096B1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B23E-5C49-4DF3-A85E-2BA0B7934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0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1AE-0D01-4864-BB12-693283096B1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B23E-5C49-4DF3-A85E-2BA0B7934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89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F1AE-0D01-4864-BB12-693283096B1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CB23E-5C49-4DF3-A85E-2BA0B7934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5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038109" cy="7056584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74254" y="665015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HOME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67164" y="637303"/>
            <a:ext cx="108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GALLERY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49419" y="665015"/>
            <a:ext cx="196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CONTACT ARTIST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53710" y="628063"/>
            <a:ext cx="196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ABOUT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2752436" y="1791852"/>
            <a:ext cx="1429327" cy="112684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001818" y="2022760"/>
            <a:ext cx="1179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 CREATE ART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91127" y="1034347"/>
            <a:ext cx="5327074" cy="2604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422400" y="4729018"/>
            <a:ext cx="1062182" cy="10806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953491" y="4396632"/>
            <a:ext cx="1062182" cy="10806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785917" y="4188690"/>
            <a:ext cx="1062182" cy="10806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782290" y="4292661"/>
            <a:ext cx="1062182" cy="10806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4199080" y="4593967"/>
            <a:ext cx="1062182" cy="10806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4556412" y="4853709"/>
            <a:ext cx="1062182" cy="10806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2484582" y="6114473"/>
            <a:ext cx="169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Picture Gallery to be out here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8312727" y="1311564"/>
            <a:ext cx="255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HOME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79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038109" cy="7056584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6145" y="2814839"/>
            <a:ext cx="2036619" cy="112684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6980" y="3029466"/>
            <a:ext cx="1827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DESIGN</a:t>
            </a:r>
            <a:r>
              <a:rPr kumimoji="0" lang="en-IN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YOUR DEMAND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12727" y="1311564"/>
            <a:ext cx="255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PAGE CONTD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21526" y="4592839"/>
            <a:ext cx="2036619" cy="112684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2361" y="4807466"/>
            <a:ext cx="1827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DECORATE YOUR HOME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22400" y="1163774"/>
            <a:ext cx="1062182" cy="10806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953491" y="831388"/>
            <a:ext cx="1062182" cy="10806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2785917" y="623446"/>
            <a:ext cx="1062182" cy="10806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3782290" y="727417"/>
            <a:ext cx="1062182" cy="10806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4199080" y="1028723"/>
            <a:ext cx="1062182" cy="10806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4556412" y="1288465"/>
            <a:ext cx="1062182" cy="10806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03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9258" y="18472"/>
            <a:ext cx="7038109" cy="70565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254" y="665015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7164" y="637303"/>
            <a:ext cx="108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GALLERY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9419" y="665015"/>
            <a:ext cx="196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ARTIST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53710" y="628063"/>
            <a:ext cx="196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6290" y="1459340"/>
            <a:ext cx="1429327" cy="112684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0980" y="1750606"/>
            <a:ext cx="1179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solidFill>
                  <a:prstClr val="black"/>
                </a:solidFill>
                <a:latin typeface="Calibri" panose="020F0502020204030204"/>
              </a:rPr>
              <a:t>ART FOR EVERYONE</a:t>
            </a:r>
            <a:endParaRPr kumimoji="0" lang="en-I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03491" y="1533236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GALLERY PAGE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356590" y="2775582"/>
            <a:ext cx="1429327" cy="7065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2400" y="2805678"/>
            <a:ext cx="118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PAPER ART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479797" y="2780354"/>
            <a:ext cx="155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EMBROIDERY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3519054" y="2760024"/>
            <a:ext cx="1429327" cy="7065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4072" y="4406860"/>
            <a:ext cx="1450109" cy="211401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025236" y="3278909"/>
            <a:ext cx="331355" cy="112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150" y="4684809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PORTRAIT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84908" y="5721131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SCENARY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 rot="17790586">
            <a:off x="491265" y="3531585"/>
            <a:ext cx="99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MENU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5108863" y="4242046"/>
            <a:ext cx="1450109" cy="211401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005328" y="3427625"/>
            <a:ext cx="748927" cy="81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96608" y="4406860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HOOP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196608" y="4977092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CLOTH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5252026" y="5666574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CANVAS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 rot="2437007">
            <a:off x="5137927" y="3419094"/>
            <a:ext cx="91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MENU</a:t>
            </a:r>
            <a:endParaRPr lang="en-IN" dirty="0"/>
          </a:p>
        </p:txBody>
      </p:sp>
      <p:sp>
        <p:nvSpPr>
          <p:cNvPr id="17" name="Vertical Scroll 16"/>
          <p:cNvSpPr/>
          <p:nvPr/>
        </p:nvSpPr>
        <p:spPr>
          <a:xfrm>
            <a:off x="2209800" y="3842883"/>
            <a:ext cx="1442400" cy="2086861"/>
          </a:xfrm>
          <a:prstGeom prst="verticalScroll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2540000" y="4156364"/>
            <a:ext cx="83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WHAT IS?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37621" y="3546764"/>
            <a:ext cx="375633" cy="29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Vertical Scroll 32"/>
          <p:cNvSpPr/>
          <p:nvPr/>
        </p:nvSpPr>
        <p:spPr>
          <a:xfrm>
            <a:off x="3618344" y="3829030"/>
            <a:ext cx="1442400" cy="2086861"/>
          </a:xfrm>
          <a:prstGeom prst="verticalScroll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3948544" y="4142511"/>
            <a:ext cx="83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WHAT IS?</a:t>
            </a:r>
            <a:endParaRPr lang="en-IN" dirty="0"/>
          </a:p>
        </p:txBody>
      </p:sp>
      <p:cxnSp>
        <p:nvCxnSpPr>
          <p:cNvPr id="35" name="Straight Arrow Connector 34"/>
          <p:cNvCxnSpPr>
            <a:stCxn id="22" idx="2"/>
          </p:cNvCxnSpPr>
          <p:nvPr/>
        </p:nvCxnSpPr>
        <p:spPr>
          <a:xfrm flipH="1">
            <a:off x="4221798" y="3466549"/>
            <a:ext cx="11920" cy="36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1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038109" cy="7056584"/>
          </a:xfrm>
          <a:prstGeom prst="rect">
            <a:avLst/>
          </a:prstGeom>
          <a:solidFill>
            <a:srgbClr val="D81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254" y="665015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7164" y="637303"/>
            <a:ext cx="108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GALLERY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9419" y="665015"/>
            <a:ext cx="196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ARTIST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53710" y="628063"/>
            <a:ext cx="196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03491" y="1533236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noProof="0" dirty="0" smtClean="0">
                <a:solidFill>
                  <a:prstClr val="black"/>
                </a:solidFill>
                <a:latin typeface="Calibri" panose="020F0502020204030204"/>
              </a:rPr>
              <a:t>ABOUT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1818" y="1256145"/>
            <a:ext cx="5902037" cy="195811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914400" y="1533236"/>
            <a:ext cx="460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ARTWORK TO BE DISPLAYED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401783" y="3680693"/>
            <a:ext cx="5902037" cy="195811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854365" y="3957784"/>
            <a:ext cx="460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WRITE 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67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038109" cy="7056584"/>
          </a:xfrm>
          <a:prstGeom prst="rect">
            <a:avLst/>
          </a:prstGeom>
          <a:solidFill>
            <a:srgbClr val="D818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254" y="665015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7164" y="637303"/>
            <a:ext cx="108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GALLERY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9419" y="665015"/>
            <a:ext cx="196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ARTIST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53710" y="628063"/>
            <a:ext cx="196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03491" y="1533236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ARTIST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1043709" y="1293091"/>
            <a:ext cx="3648364" cy="4350327"/>
          </a:xfrm>
          <a:prstGeom prst="round2Diag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570181" y="1967279"/>
            <a:ext cx="278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INSTAGRAM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607129" y="2479839"/>
            <a:ext cx="278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GMAIL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602509" y="3181861"/>
            <a:ext cx="278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FACEBOOK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75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74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Baker Hughes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Kinkini, Roy (Baker Hughes Contractor)</dc:creator>
  <cp:lastModifiedBy>Kinkini, Roy (Baker Hughes Contractor)</cp:lastModifiedBy>
  <cp:revision>12</cp:revision>
  <dcterms:created xsi:type="dcterms:W3CDTF">2021-04-20T08:21:03Z</dcterms:created>
  <dcterms:modified xsi:type="dcterms:W3CDTF">2021-04-24T10:26:52Z</dcterms:modified>
</cp:coreProperties>
</file>