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71" r:id="rId6"/>
    <p:sldId id="274" r:id="rId7"/>
    <p:sldId id="263" r:id="rId8"/>
    <p:sldId id="264" r:id="rId9"/>
    <p:sldId id="273" r:id="rId10"/>
    <p:sldId id="270" r:id="rId11"/>
    <p:sldId id="272" r:id="rId12"/>
    <p:sldId id="262" r:id="rId13"/>
    <p:sldId id="265" r:id="rId14"/>
    <p:sldId id="266" r:id="rId15"/>
    <p:sldId id="267" r:id="rId16"/>
    <p:sldId id="269" r:id="rId17"/>
    <p:sldId id="268" r:id="rId18"/>
    <p:sldId id="259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4"/>
    <p:restoredTop sz="92781"/>
  </p:normalViewPr>
  <p:slideViewPr>
    <p:cSldViewPr snapToGrid="0" snapToObjects="1">
      <p:cViewPr varScale="1">
        <p:scale>
          <a:sx n="129" d="100"/>
          <a:sy n="129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BE52-8BF0-0447-A224-51B6936EA303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BB3E-AF83-934E-B15C-5A57E688B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Majority</a:t>
            </a:r>
            <a:r>
              <a:rPr lang="en-US" baseline="0" dirty="0" smtClean="0"/>
              <a:t> of the problem types are supervised learning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DD4E5-7CEE-2B45-9B0C-FCFCA2BDE3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Which all systems does the data come from?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How to take and integrate the model with the actual system. Model will run outside as a service or embed into the system.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What if the real time system has different requirements like latency / throughput? And the model inference time is not acceptable.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Training system environment is different than production system environment. And you can not alter the production environment. Highly risky.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How do we know the model is working right? Only accuracy measures?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User behavior changes over time. Do you redeploy when one user behavior changes?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New products are added to the catalog every time.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How do we know when to rebuild the model again?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Both the systems have different stakeholders and they have different objectives?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DD4E5-7CEE-2B45-9B0C-FCFCA2BDE3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37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7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09C01-C975-FC45-AF71-C6F1DCAC47C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9962-786E-2143-AAD5-B47BBBAAD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scikit-learn.org/stable/modules/generated/sklearn.neighbors.DistanceMetric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Manaranjan Pradhan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1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09725"/>
            <a:ext cx="5334000" cy="403302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407" y="2424596"/>
            <a:ext cx="3009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16" y="2329345"/>
            <a:ext cx="6533165" cy="11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1" y="1577561"/>
            <a:ext cx="9093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3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Variance Trade off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28" y="1690688"/>
            <a:ext cx="6235700" cy="372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5" y="5621959"/>
            <a:ext cx="1841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Variance Trade off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5" y="1806989"/>
            <a:ext cx="6248400" cy="372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958" y="3508789"/>
            <a:ext cx="2425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1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Variance Trade off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1" y="1982304"/>
            <a:ext cx="6477000" cy="370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35" y="5982320"/>
            <a:ext cx="8077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4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Variance Trade off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81" y="1987274"/>
            <a:ext cx="8597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Regularization: Lasso &amp; Ridge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03" y="2075898"/>
            <a:ext cx="8801100" cy="58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22" y="3202125"/>
            <a:ext cx="8890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5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19" y="378835"/>
            <a:ext cx="11360800" cy="763600"/>
          </a:xfrm>
        </p:spPr>
        <p:txBody>
          <a:bodyPr/>
          <a:lstStyle/>
          <a:p>
            <a:r>
              <a:rPr lang="en-US" dirty="0" smtClean="0"/>
              <a:t>ML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56336" y="1035338"/>
            <a:ext cx="3503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1" y="1404670"/>
            <a:ext cx="8287250" cy="47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8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7" y="1415267"/>
            <a:ext cx="7363691" cy="46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05319"/>
            <a:ext cx="10237304" cy="35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46" y="2030530"/>
            <a:ext cx="7171907" cy="1182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78" y="3630830"/>
            <a:ext cx="9309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Distance Calculations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Minkowski</a:t>
            </a:r>
          </a:p>
          <a:p>
            <a:r>
              <a:rPr lang="en-US" dirty="0" smtClean="0"/>
              <a:t>Manhattan</a:t>
            </a:r>
          </a:p>
          <a:p>
            <a:r>
              <a:rPr lang="en-US" dirty="0" smtClean="0"/>
              <a:t>Canberra</a:t>
            </a:r>
          </a:p>
          <a:p>
            <a:r>
              <a:rPr lang="en-US" dirty="0" smtClean="0"/>
              <a:t>Jaccard</a:t>
            </a:r>
          </a:p>
          <a:p>
            <a:r>
              <a:rPr lang="en-US" dirty="0" smtClean="0"/>
              <a:t>Dice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3663" y="4525972"/>
            <a:ext cx="9649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scikit-learn.org/stable/modules/generated/sklearn.neighbors.DistanceMetric.html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2266950"/>
            <a:ext cx="9017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509"/>
            <a:ext cx="10515600" cy="1325563"/>
          </a:xfrm>
        </p:spPr>
        <p:txBody>
          <a:bodyPr/>
          <a:lstStyle/>
          <a:p>
            <a:r>
              <a:rPr lang="en-IN" b="1" dirty="0" smtClean="0"/>
              <a:t>ML Lifecycle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490"/>
            <a:ext cx="10455965" cy="36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0811"/>
            <a:ext cx="10515600" cy="1325563"/>
          </a:xfrm>
        </p:spPr>
        <p:txBody>
          <a:bodyPr/>
          <a:lstStyle/>
          <a:p>
            <a:r>
              <a:rPr lang="en-IN" dirty="0"/>
              <a:t>Python Stack For Data Science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1646374"/>
            <a:ext cx="10277061" cy="43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462" y="2461939"/>
            <a:ext cx="4679731" cy="1325563"/>
          </a:xfrm>
        </p:spPr>
        <p:txBody>
          <a:bodyPr/>
          <a:lstStyle/>
          <a:p>
            <a:r>
              <a:rPr lang="en-US" smtClean="0"/>
              <a:t>ML SL-1: Day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Loss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38" y="1952486"/>
            <a:ext cx="5107609" cy="35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9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55" y="1690688"/>
            <a:ext cx="5795787" cy="3775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42" y="5808041"/>
            <a:ext cx="5092700" cy="46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79" y="3958258"/>
            <a:ext cx="2184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046684"/>
            <a:ext cx="5272709" cy="4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230</Words>
  <Application>Microsoft Macintosh PowerPoint</Application>
  <PresentationFormat>Widescreen</PresentationFormat>
  <Paragraphs>41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Supervised Learning</vt:lpstr>
      <vt:lpstr>Machine Learning Algorithms</vt:lpstr>
      <vt:lpstr>ML Lifecycle</vt:lpstr>
      <vt:lpstr>Python Stack For Data Science </vt:lpstr>
      <vt:lpstr>ML SL-1: Day 2</vt:lpstr>
      <vt:lpstr>PowerPoint Presentation</vt:lpstr>
      <vt:lpstr>Regression: Loss Function</vt:lpstr>
      <vt:lpstr>Gradient Descent</vt:lpstr>
      <vt:lpstr>Learning Rate</vt:lpstr>
      <vt:lpstr>Gradient Descent</vt:lpstr>
      <vt:lpstr>R Squared</vt:lpstr>
      <vt:lpstr>K-Fold Cross Validation</vt:lpstr>
      <vt:lpstr>Bias – Variance Trade off </vt:lpstr>
      <vt:lpstr>Bias – Variance Trade off </vt:lpstr>
      <vt:lpstr>Bias – Variance Trade off </vt:lpstr>
      <vt:lpstr>Bias – Variance Trade off </vt:lpstr>
      <vt:lpstr>Regularization: Lasso &amp; Ridge</vt:lpstr>
      <vt:lpstr>ML Systems</vt:lpstr>
      <vt:lpstr>KNN</vt:lpstr>
      <vt:lpstr>Euclidean Distance</vt:lpstr>
      <vt:lpstr>Various Distance Calculations</vt:lpstr>
      <vt:lpstr>Decision Tree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Pradhan, Manaranjan</dc:creator>
  <cp:lastModifiedBy>Pradhan, Manaranjan</cp:lastModifiedBy>
  <cp:revision>27</cp:revision>
  <dcterms:created xsi:type="dcterms:W3CDTF">2021-09-14T12:16:54Z</dcterms:created>
  <dcterms:modified xsi:type="dcterms:W3CDTF">2021-09-17T00:58:43Z</dcterms:modified>
</cp:coreProperties>
</file>