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73" r:id="rId8"/>
    <p:sldId id="263" r:id="rId9"/>
    <p:sldId id="264" r:id="rId10"/>
    <p:sldId id="269" r:id="rId11"/>
    <p:sldId id="265"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0C709-C254-4A9D-8745-DF2F25757B2C}" v="201" dt="2024-10-15T03:25:16.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deep Kaur" userId="0d14644f74b379f1" providerId="LiveId" clId="{5460C709-C254-4A9D-8745-DF2F25757B2C}"/>
    <pc:docChg chg="undo custSel addSld delSld modSld">
      <pc:chgData name="Kuldeep Kaur" userId="0d14644f74b379f1" providerId="LiveId" clId="{5460C709-C254-4A9D-8745-DF2F25757B2C}" dt="2024-10-15T20:40:59.412" v="3070" actId="1035"/>
      <pc:docMkLst>
        <pc:docMk/>
      </pc:docMkLst>
      <pc:sldChg chg="addSp delSp modSp mod">
        <pc:chgData name="Kuldeep Kaur" userId="0d14644f74b379f1" providerId="LiveId" clId="{5460C709-C254-4A9D-8745-DF2F25757B2C}" dt="2024-10-15T03:25:55.158" v="3069" actId="20577"/>
        <pc:sldMkLst>
          <pc:docMk/>
          <pc:sldMk cId="3411460428" sldId="256"/>
        </pc:sldMkLst>
        <pc:spChg chg="add del mod">
          <ac:chgData name="Kuldeep Kaur" userId="0d14644f74b379f1" providerId="LiveId" clId="{5460C709-C254-4A9D-8745-DF2F25757B2C}" dt="2024-10-15T03:25:09.518" v="3034" actId="21"/>
          <ac:spMkLst>
            <pc:docMk/>
            <pc:sldMk cId="3411460428" sldId="256"/>
            <ac:spMk id="2" creationId="{51F4108C-AC1B-C58F-E489-9785105878D6}"/>
          </ac:spMkLst>
        </pc:spChg>
        <pc:spChg chg="add mod">
          <ac:chgData name="Kuldeep Kaur" userId="0d14644f74b379f1" providerId="LiveId" clId="{5460C709-C254-4A9D-8745-DF2F25757B2C}" dt="2024-10-15T03:25:55.158" v="3069" actId="20577"/>
          <ac:spMkLst>
            <pc:docMk/>
            <pc:sldMk cId="3411460428" sldId="256"/>
            <ac:spMk id="3" creationId="{57C95D43-D6A8-13C5-63BB-CBE3EF9231F7}"/>
          </ac:spMkLst>
        </pc:spChg>
      </pc:sldChg>
      <pc:sldChg chg="addSp modSp mod">
        <pc:chgData name="Kuldeep Kaur" userId="0d14644f74b379f1" providerId="LiveId" clId="{5460C709-C254-4A9D-8745-DF2F25757B2C}" dt="2024-10-15T01:30:59.890" v="211" actId="1076"/>
        <pc:sldMkLst>
          <pc:docMk/>
          <pc:sldMk cId="2081928503" sldId="261"/>
        </pc:sldMkLst>
        <pc:spChg chg="mod">
          <ac:chgData name="Kuldeep Kaur" userId="0d14644f74b379f1" providerId="LiveId" clId="{5460C709-C254-4A9D-8745-DF2F25757B2C}" dt="2024-10-15T01:30:54.484" v="210" actId="1076"/>
          <ac:spMkLst>
            <pc:docMk/>
            <pc:sldMk cId="2081928503" sldId="261"/>
            <ac:spMk id="4" creationId="{27CCF337-5DEB-9C30-2ADE-8EA7A1383CBA}"/>
          </ac:spMkLst>
        </pc:spChg>
        <pc:spChg chg="add mod">
          <ac:chgData name="Kuldeep Kaur" userId="0d14644f74b379f1" providerId="LiveId" clId="{5460C709-C254-4A9D-8745-DF2F25757B2C}" dt="2024-10-15T01:30:04.687" v="208" actId="20577"/>
          <ac:spMkLst>
            <pc:docMk/>
            <pc:sldMk cId="2081928503" sldId="261"/>
            <ac:spMk id="6" creationId="{187403FF-130F-EFB0-07A5-7EA24F3000A3}"/>
          </ac:spMkLst>
        </pc:spChg>
        <pc:graphicFrameChg chg="mod modGraphic">
          <ac:chgData name="Kuldeep Kaur" userId="0d14644f74b379f1" providerId="LiveId" clId="{5460C709-C254-4A9D-8745-DF2F25757B2C}" dt="2024-10-15T01:30:59.890" v="211" actId="1076"/>
          <ac:graphicFrameMkLst>
            <pc:docMk/>
            <pc:sldMk cId="2081928503" sldId="261"/>
            <ac:graphicFrameMk id="5" creationId="{ED7C4DE1-9A05-B15E-95B8-8676540AADAE}"/>
          </ac:graphicFrameMkLst>
        </pc:graphicFrameChg>
      </pc:sldChg>
      <pc:sldChg chg="addSp delSp modSp new mod setBg">
        <pc:chgData name="Kuldeep Kaur" userId="0d14644f74b379f1" providerId="LiveId" clId="{5460C709-C254-4A9D-8745-DF2F25757B2C}" dt="2024-10-15T02:06:26.192" v="969" actId="20577"/>
        <pc:sldMkLst>
          <pc:docMk/>
          <pc:sldMk cId="3126763196" sldId="262"/>
        </pc:sldMkLst>
        <pc:spChg chg="add del mod">
          <ac:chgData name="Kuldeep Kaur" userId="0d14644f74b379f1" providerId="LiveId" clId="{5460C709-C254-4A9D-8745-DF2F25757B2C}" dt="2024-10-15T01:33:50.427" v="235"/>
          <ac:spMkLst>
            <pc:docMk/>
            <pc:sldMk cId="3126763196" sldId="262"/>
            <ac:spMk id="4" creationId="{3575EB05-11C3-E4C1-E9C6-98254EA76934}"/>
          </ac:spMkLst>
        </pc:spChg>
        <pc:spChg chg="add del mod">
          <ac:chgData name="Kuldeep Kaur" userId="0d14644f74b379f1" providerId="LiveId" clId="{5460C709-C254-4A9D-8745-DF2F25757B2C}" dt="2024-10-15T01:33:50.427" v="237"/>
          <ac:spMkLst>
            <pc:docMk/>
            <pc:sldMk cId="3126763196" sldId="262"/>
            <ac:spMk id="5" creationId="{4B039A70-F81F-7758-3B2F-FA5D20C56809}"/>
          </ac:spMkLst>
        </pc:spChg>
        <pc:spChg chg="add mod">
          <ac:chgData name="Kuldeep Kaur" userId="0d14644f74b379f1" providerId="LiveId" clId="{5460C709-C254-4A9D-8745-DF2F25757B2C}" dt="2024-10-15T02:06:26.192" v="969" actId="20577"/>
          <ac:spMkLst>
            <pc:docMk/>
            <pc:sldMk cId="3126763196" sldId="262"/>
            <ac:spMk id="6" creationId="{6C87BC25-AA31-E56D-38C8-645B73969FD8}"/>
          </ac:spMkLst>
        </pc:spChg>
        <pc:spChg chg="add del">
          <ac:chgData name="Kuldeep Kaur" userId="0d14644f74b379f1" providerId="LiveId" clId="{5460C709-C254-4A9D-8745-DF2F25757B2C}" dt="2024-10-15T01:34:20.243" v="240" actId="26606"/>
          <ac:spMkLst>
            <pc:docMk/>
            <pc:sldMk cId="3126763196" sldId="262"/>
            <ac:spMk id="8" creationId="{E5093ECC-8BEB-4546-A80D-0B48876623DE}"/>
          </ac:spMkLst>
        </pc:spChg>
        <pc:spChg chg="add">
          <ac:chgData name="Kuldeep Kaur" userId="0d14644f74b379f1" providerId="LiveId" clId="{5460C709-C254-4A9D-8745-DF2F25757B2C}" dt="2024-10-15T01:34:20.243" v="240" actId="26606"/>
          <ac:spMkLst>
            <pc:docMk/>
            <pc:sldMk cId="3126763196" sldId="262"/>
            <ac:spMk id="13" creationId="{E5093ECC-8BEB-4546-A80D-0B48876623DE}"/>
          </ac:spMkLst>
        </pc:spChg>
        <pc:picChg chg="add mod">
          <ac:chgData name="Kuldeep Kaur" userId="0d14644f74b379f1" providerId="LiveId" clId="{5460C709-C254-4A9D-8745-DF2F25757B2C}" dt="2024-10-15T01:34:37.812" v="244" actId="14100"/>
          <ac:picMkLst>
            <pc:docMk/>
            <pc:sldMk cId="3126763196" sldId="262"/>
            <ac:picMk id="3" creationId="{933CD364-1B80-1EB1-DC0D-DDF21DC68196}"/>
          </ac:picMkLst>
        </pc:picChg>
      </pc:sldChg>
      <pc:sldChg chg="addSp delSp modSp new del mod setBg">
        <pc:chgData name="Kuldeep Kaur" userId="0d14644f74b379f1" providerId="LiveId" clId="{5460C709-C254-4A9D-8745-DF2F25757B2C}" dt="2024-10-15T01:32:30.893" v="220" actId="2696"/>
        <pc:sldMkLst>
          <pc:docMk/>
          <pc:sldMk cId="3520731703" sldId="262"/>
        </pc:sldMkLst>
        <pc:spChg chg="add">
          <ac:chgData name="Kuldeep Kaur" userId="0d14644f74b379f1" providerId="LiveId" clId="{5460C709-C254-4A9D-8745-DF2F25757B2C}" dt="2024-10-15T01:32:17.516" v="218" actId="26606"/>
          <ac:spMkLst>
            <pc:docMk/>
            <pc:sldMk cId="3520731703" sldId="262"/>
            <ac:spMk id="10" creationId="{D99D2C73-08B0-4F6B-A8E9-4651E6BDBE48}"/>
          </ac:spMkLst>
        </pc:spChg>
        <pc:spChg chg="add">
          <ac:chgData name="Kuldeep Kaur" userId="0d14644f74b379f1" providerId="LiveId" clId="{5460C709-C254-4A9D-8745-DF2F25757B2C}" dt="2024-10-15T01:32:17.516" v="218" actId="26606"/>
          <ac:spMkLst>
            <pc:docMk/>
            <pc:sldMk cId="3520731703" sldId="262"/>
            <ac:spMk id="12" creationId="{968DB88C-7EF2-487C-85D1-848F61F13E3F}"/>
          </ac:spMkLst>
        </pc:spChg>
        <pc:picChg chg="add del mod ord">
          <ac:chgData name="Kuldeep Kaur" userId="0d14644f74b379f1" providerId="LiveId" clId="{5460C709-C254-4A9D-8745-DF2F25757B2C}" dt="2024-10-15T01:32:23.060" v="219" actId="21"/>
          <ac:picMkLst>
            <pc:docMk/>
            <pc:sldMk cId="3520731703" sldId="262"/>
            <ac:picMk id="3" creationId="{8FADF7A8-D878-4B61-D5F9-FF794392EF81}"/>
          </ac:picMkLst>
        </pc:picChg>
        <pc:picChg chg="add del mod">
          <ac:chgData name="Kuldeep Kaur" userId="0d14644f74b379f1" providerId="LiveId" clId="{5460C709-C254-4A9D-8745-DF2F25757B2C}" dt="2024-10-15T01:32:23.060" v="219" actId="21"/>
          <ac:picMkLst>
            <pc:docMk/>
            <pc:sldMk cId="3520731703" sldId="262"/>
            <ac:picMk id="5" creationId="{3EB8DD22-5561-B28F-FA56-935AED042337}"/>
          </ac:picMkLst>
        </pc:picChg>
      </pc:sldChg>
      <pc:sldChg chg="addSp modSp new add del mod setBg">
        <pc:chgData name="Kuldeep Kaur" userId="0d14644f74b379f1" providerId="LiveId" clId="{5460C709-C254-4A9D-8745-DF2F25757B2C}" dt="2024-10-15T03:05:00.821" v="1852" actId="47"/>
        <pc:sldMkLst>
          <pc:docMk/>
          <pc:sldMk cId="3636467896" sldId="263"/>
        </pc:sldMkLst>
        <pc:spChg chg="add mod">
          <ac:chgData name="Kuldeep Kaur" userId="0d14644f74b379f1" providerId="LiveId" clId="{5460C709-C254-4A9D-8745-DF2F25757B2C}" dt="2024-10-15T02:12:32.061" v="1010" actId="1076"/>
          <ac:spMkLst>
            <pc:docMk/>
            <pc:sldMk cId="3636467896" sldId="263"/>
            <ac:spMk id="4" creationId="{10AE3404-9054-8411-B483-C56FCB270EAD}"/>
          </ac:spMkLst>
        </pc:spChg>
        <pc:spChg chg="add">
          <ac:chgData name="Kuldeep Kaur" userId="0d14644f74b379f1" providerId="LiveId" clId="{5460C709-C254-4A9D-8745-DF2F25757B2C}" dt="2024-10-15T02:07:18.125" v="974" actId="26606"/>
          <ac:spMkLst>
            <pc:docMk/>
            <pc:sldMk cId="3636467896" sldId="263"/>
            <ac:spMk id="8" creationId="{E5093ECC-8BEB-4546-A80D-0B48876623DE}"/>
          </ac:spMkLst>
        </pc:spChg>
        <pc:picChg chg="add mod">
          <ac:chgData name="Kuldeep Kaur" userId="0d14644f74b379f1" providerId="LiveId" clId="{5460C709-C254-4A9D-8745-DF2F25757B2C}" dt="2024-10-15T02:10:04.548" v="980" actId="1076"/>
          <ac:picMkLst>
            <pc:docMk/>
            <pc:sldMk cId="3636467896" sldId="263"/>
            <ac:picMk id="3" creationId="{0A7900A1-F268-EAC8-FA03-02C986E3E92E}"/>
          </ac:picMkLst>
        </pc:picChg>
        <pc:picChg chg="add mod">
          <ac:chgData name="Kuldeep Kaur" userId="0d14644f74b379f1" providerId="LiveId" clId="{5460C709-C254-4A9D-8745-DF2F25757B2C}" dt="2024-10-15T02:12:38.440" v="1012" actId="14100"/>
          <ac:picMkLst>
            <pc:docMk/>
            <pc:sldMk cId="3636467896" sldId="263"/>
            <ac:picMk id="6" creationId="{D711BF0A-818D-2060-BC2C-F1560C1A270F}"/>
          </ac:picMkLst>
        </pc:picChg>
      </pc:sldChg>
      <pc:sldChg chg="addSp modSp new add del mod setBg">
        <pc:chgData name="Kuldeep Kaur" userId="0d14644f74b379f1" providerId="LiveId" clId="{5460C709-C254-4A9D-8745-DF2F25757B2C}" dt="2024-10-15T20:40:59.412" v="3070" actId="1035"/>
        <pc:sldMkLst>
          <pc:docMk/>
          <pc:sldMk cId="2251240860" sldId="264"/>
        </pc:sldMkLst>
        <pc:spChg chg="add mod">
          <ac:chgData name="Kuldeep Kaur" userId="0d14644f74b379f1" providerId="LiveId" clId="{5460C709-C254-4A9D-8745-DF2F25757B2C}" dt="2024-10-15T02:07:44.317" v="979" actId="26606"/>
          <ac:spMkLst>
            <pc:docMk/>
            <pc:sldMk cId="2251240860" sldId="264"/>
            <ac:spMk id="4" creationId="{2301557F-9661-F7DA-75AD-6E13D8332189}"/>
          </ac:spMkLst>
        </pc:spChg>
        <pc:spChg chg="add">
          <ac:chgData name="Kuldeep Kaur" userId="0d14644f74b379f1" providerId="LiveId" clId="{5460C709-C254-4A9D-8745-DF2F25757B2C}" dt="2024-10-15T02:07:44.317" v="979" actId="26606"/>
          <ac:spMkLst>
            <pc:docMk/>
            <pc:sldMk cId="2251240860" sldId="264"/>
            <ac:spMk id="9" creationId="{E5093ECC-8BEB-4546-A80D-0B48876623DE}"/>
          </ac:spMkLst>
        </pc:spChg>
        <pc:picChg chg="add mod">
          <ac:chgData name="Kuldeep Kaur" userId="0d14644f74b379f1" providerId="LiveId" clId="{5460C709-C254-4A9D-8745-DF2F25757B2C}" dt="2024-10-15T02:07:44.317" v="979" actId="26606"/>
          <ac:picMkLst>
            <pc:docMk/>
            <pc:sldMk cId="2251240860" sldId="264"/>
            <ac:picMk id="3" creationId="{DE8EACDC-D463-4C20-4FF6-55F2CE55A445}"/>
          </ac:picMkLst>
        </pc:picChg>
        <pc:picChg chg="add mod">
          <ac:chgData name="Kuldeep Kaur" userId="0d14644f74b379f1" providerId="LiveId" clId="{5460C709-C254-4A9D-8745-DF2F25757B2C}" dt="2024-10-15T20:40:59.412" v="3070" actId="1035"/>
          <ac:picMkLst>
            <pc:docMk/>
            <pc:sldMk cId="2251240860" sldId="264"/>
            <ac:picMk id="6" creationId="{38482487-0831-D3CF-D8CD-90E894CBC054}"/>
          </ac:picMkLst>
        </pc:picChg>
      </pc:sldChg>
      <pc:sldChg chg="addSp modSp new mod">
        <pc:chgData name="Kuldeep Kaur" userId="0d14644f74b379f1" providerId="LiveId" clId="{5460C709-C254-4A9D-8745-DF2F25757B2C}" dt="2024-10-15T02:15:00.790" v="1019" actId="962"/>
        <pc:sldMkLst>
          <pc:docMk/>
          <pc:sldMk cId="3812629414" sldId="265"/>
        </pc:sldMkLst>
        <pc:picChg chg="add mod">
          <ac:chgData name="Kuldeep Kaur" userId="0d14644f74b379f1" providerId="LiveId" clId="{5460C709-C254-4A9D-8745-DF2F25757B2C}" dt="2024-10-15T02:15:00.790" v="1019" actId="962"/>
          <ac:picMkLst>
            <pc:docMk/>
            <pc:sldMk cId="3812629414" sldId="265"/>
            <ac:picMk id="3" creationId="{904C4498-4E06-9CC2-2C3C-3C6788753D78}"/>
          </ac:picMkLst>
        </pc:picChg>
      </pc:sldChg>
      <pc:sldChg chg="addSp modSp new mod">
        <pc:chgData name="Kuldeep Kaur" userId="0d14644f74b379f1" providerId="LiveId" clId="{5460C709-C254-4A9D-8745-DF2F25757B2C}" dt="2024-10-15T02:15:32.456" v="1023" actId="962"/>
        <pc:sldMkLst>
          <pc:docMk/>
          <pc:sldMk cId="3622130056" sldId="266"/>
        </pc:sldMkLst>
        <pc:picChg chg="add mod">
          <ac:chgData name="Kuldeep Kaur" userId="0d14644f74b379f1" providerId="LiveId" clId="{5460C709-C254-4A9D-8745-DF2F25757B2C}" dt="2024-10-15T02:15:32.456" v="1023" actId="962"/>
          <ac:picMkLst>
            <pc:docMk/>
            <pc:sldMk cId="3622130056" sldId="266"/>
            <ac:picMk id="3" creationId="{CC9CED56-9E2B-DC68-F825-BFF322EB3315}"/>
          </ac:picMkLst>
        </pc:picChg>
      </pc:sldChg>
      <pc:sldChg chg="addSp modSp new mod">
        <pc:chgData name="Kuldeep Kaur" userId="0d14644f74b379f1" providerId="LiveId" clId="{5460C709-C254-4A9D-8745-DF2F25757B2C}" dt="2024-10-15T02:16:33.886" v="1027" actId="962"/>
        <pc:sldMkLst>
          <pc:docMk/>
          <pc:sldMk cId="658176937" sldId="267"/>
        </pc:sldMkLst>
        <pc:picChg chg="add mod">
          <ac:chgData name="Kuldeep Kaur" userId="0d14644f74b379f1" providerId="LiveId" clId="{5460C709-C254-4A9D-8745-DF2F25757B2C}" dt="2024-10-15T02:16:33.886" v="1027" actId="962"/>
          <ac:picMkLst>
            <pc:docMk/>
            <pc:sldMk cId="658176937" sldId="267"/>
            <ac:picMk id="3" creationId="{0869FDCF-0D05-DC04-3E16-9A3AF15E698D}"/>
          </ac:picMkLst>
        </pc:picChg>
      </pc:sldChg>
      <pc:sldChg chg="addSp modSp new mod setBg">
        <pc:chgData name="Kuldeep Kaur" userId="0d14644f74b379f1" providerId="LiveId" clId="{5460C709-C254-4A9D-8745-DF2F25757B2C}" dt="2024-10-15T02:40:51.721" v="1499" actId="20577"/>
        <pc:sldMkLst>
          <pc:docMk/>
          <pc:sldMk cId="1749810325" sldId="268"/>
        </pc:sldMkLst>
        <pc:spChg chg="add mod">
          <ac:chgData name="Kuldeep Kaur" userId="0d14644f74b379f1" providerId="LiveId" clId="{5460C709-C254-4A9D-8745-DF2F25757B2C}" dt="2024-10-15T02:40:51.721" v="1499" actId="20577"/>
          <ac:spMkLst>
            <pc:docMk/>
            <pc:sldMk cId="1749810325" sldId="268"/>
            <ac:spMk id="4" creationId="{8CD22558-0328-22BA-1E1E-33469958AE25}"/>
          </ac:spMkLst>
        </pc:spChg>
        <pc:spChg chg="add">
          <ac:chgData name="Kuldeep Kaur" userId="0d14644f74b379f1" providerId="LiveId" clId="{5460C709-C254-4A9D-8745-DF2F25757B2C}" dt="2024-10-15T02:24:29.025" v="1036" actId="26606"/>
          <ac:spMkLst>
            <pc:docMk/>
            <pc:sldMk cId="1749810325" sldId="268"/>
            <ac:spMk id="8" creationId="{E5093ECC-8BEB-4546-A80D-0B48876623DE}"/>
          </ac:spMkLst>
        </pc:spChg>
        <pc:picChg chg="add mod">
          <ac:chgData name="Kuldeep Kaur" userId="0d14644f74b379f1" providerId="LiveId" clId="{5460C709-C254-4A9D-8745-DF2F25757B2C}" dt="2024-10-15T02:25:09.033" v="1042" actId="14100"/>
          <ac:picMkLst>
            <pc:docMk/>
            <pc:sldMk cId="1749810325" sldId="268"/>
            <ac:picMk id="3" creationId="{3DC2D0C7-E82D-1A95-F3C3-AEAABDEF834D}"/>
          </ac:picMkLst>
        </pc:picChg>
      </pc:sldChg>
      <pc:sldChg chg="addSp modSp new mod">
        <pc:chgData name="Kuldeep Kaur" userId="0d14644f74b379f1" providerId="LiveId" clId="{5460C709-C254-4A9D-8745-DF2F25757B2C}" dt="2024-10-15T02:18:00.406" v="1032" actId="962"/>
        <pc:sldMkLst>
          <pc:docMk/>
          <pc:sldMk cId="95537938" sldId="269"/>
        </pc:sldMkLst>
        <pc:picChg chg="add mod">
          <ac:chgData name="Kuldeep Kaur" userId="0d14644f74b379f1" providerId="LiveId" clId="{5460C709-C254-4A9D-8745-DF2F25757B2C}" dt="2024-10-15T02:18:00.406" v="1032" actId="962"/>
          <ac:picMkLst>
            <pc:docMk/>
            <pc:sldMk cId="95537938" sldId="269"/>
            <ac:picMk id="3" creationId="{7DC8C11F-CD2F-A5D5-16E6-E4E6BBB8B815}"/>
          </ac:picMkLst>
        </pc:picChg>
      </pc:sldChg>
      <pc:sldChg chg="addSp delSp modSp new mod setBg">
        <pc:chgData name="Kuldeep Kaur" userId="0d14644f74b379f1" providerId="LiveId" clId="{5460C709-C254-4A9D-8745-DF2F25757B2C}" dt="2024-10-15T02:43:44.188" v="1523" actId="26606"/>
        <pc:sldMkLst>
          <pc:docMk/>
          <pc:sldMk cId="1479816116" sldId="270"/>
        </pc:sldMkLst>
        <pc:spChg chg="add del">
          <ac:chgData name="Kuldeep Kaur" userId="0d14644f74b379f1" providerId="LiveId" clId="{5460C709-C254-4A9D-8745-DF2F25757B2C}" dt="2024-10-15T02:43:41.920" v="1520" actId="26606"/>
          <ac:spMkLst>
            <pc:docMk/>
            <pc:sldMk cId="1479816116" sldId="270"/>
            <ac:spMk id="8" creationId="{42A4FC2C-047E-45A5-965D-8E1E3BF09BC6}"/>
          </ac:spMkLst>
        </pc:spChg>
        <pc:spChg chg="add del">
          <ac:chgData name="Kuldeep Kaur" userId="0d14644f74b379f1" providerId="LiveId" clId="{5460C709-C254-4A9D-8745-DF2F25757B2C}" dt="2024-10-15T02:43:44.182" v="1522" actId="26606"/>
          <ac:spMkLst>
            <pc:docMk/>
            <pc:sldMk cId="1479816116" sldId="270"/>
            <ac:spMk id="10" creationId="{5D9FC6AC-4A12-4825-8ABE-0732B8EF4D16}"/>
          </ac:spMkLst>
        </pc:spChg>
        <pc:spChg chg="add">
          <ac:chgData name="Kuldeep Kaur" userId="0d14644f74b379f1" providerId="LiveId" clId="{5460C709-C254-4A9D-8745-DF2F25757B2C}" dt="2024-10-15T02:43:44.188" v="1523" actId="26606"/>
          <ac:spMkLst>
            <pc:docMk/>
            <pc:sldMk cId="1479816116" sldId="270"/>
            <ac:spMk id="12" creationId="{359427B8-4D04-499B-ADC4-C02F51AE0A82}"/>
          </ac:spMkLst>
        </pc:spChg>
        <pc:spChg chg="add">
          <ac:chgData name="Kuldeep Kaur" userId="0d14644f74b379f1" providerId="LiveId" clId="{5460C709-C254-4A9D-8745-DF2F25757B2C}" dt="2024-10-15T02:43:44.188" v="1523" actId="26606"/>
          <ac:spMkLst>
            <pc:docMk/>
            <pc:sldMk cId="1479816116" sldId="270"/>
            <ac:spMk id="13" creationId="{0724758F-AE3C-4CC9-B58A-FF0B12987A45}"/>
          </ac:spMkLst>
        </pc:spChg>
        <pc:picChg chg="add mod">
          <ac:chgData name="Kuldeep Kaur" userId="0d14644f74b379f1" providerId="LiveId" clId="{5460C709-C254-4A9D-8745-DF2F25757B2C}" dt="2024-10-15T02:43:44.188" v="1523" actId="26606"/>
          <ac:picMkLst>
            <pc:docMk/>
            <pc:sldMk cId="1479816116" sldId="270"/>
            <ac:picMk id="3" creationId="{688CDE13-86C2-3E52-39D3-3E638AA961E3}"/>
          </ac:picMkLst>
        </pc:picChg>
      </pc:sldChg>
      <pc:sldChg chg="addSp delSp modSp new del mod setBg">
        <pc:chgData name="Kuldeep Kaur" userId="0d14644f74b379f1" providerId="LiveId" clId="{5460C709-C254-4A9D-8745-DF2F25757B2C}" dt="2024-10-15T02:42:53.972" v="1514" actId="2696"/>
        <pc:sldMkLst>
          <pc:docMk/>
          <pc:sldMk cId="2422665724" sldId="270"/>
        </pc:sldMkLst>
        <pc:spChg chg="add del">
          <ac:chgData name="Kuldeep Kaur" userId="0d14644f74b379f1" providerId="LiveId" clId="{5460C709-C254-4A9D-8745-DF2F25757B2C}" dt="2024-10-15T02:42:26.541" v="1505" actId="26606"/>
          <ac:spMkLst>
            <pc:docMk/>
            <pc:sldMk cId="2422665724" sldId="270"/>
            <ac:spMk id="8" creationId="{8DAAB828-02C8-4111-AC14-FF5ACEDDFE37}"/>
          </ac:spMkLst>
        </pc:spChg>
        <pc:spChg chg="add del">
          <ac:chgData name="Kuldeep Kaur" userId="0d14644f74b379f1" providerId="LiveId" clId="{5460C709-C254-4A9D-8745-DF2F25757B2C}" dt="2024-10-15T02:42:28.433" v="1507" actId="26606"/>
          <ac:spMkLst>
            <pc:docMk/>
            <pc:sldMk cId="2422665724" sldId="270"/>
            <ac:spMk id="14" creationId="{C7F55EAC-550A-4BDD-9099-3F20B8FA0EBC}"/>
          </ac:spMkLst>
        </pc:spChg>
        <pc:spChg chg="add del">
          <ac:chgData name="Kuldeep Kaur" userId="0d14644f74b379f1" providerId="LiveId" clId="{5460C709-C254-4A9D-8745-DF2F25757B2C}" dt="2024-10-15T02:42:28.433" v="1507" actId="26606"/>
          <ac:spMkLst>
            <pc:docMk/>
            <pc:sldMk cId="2422665724" sldId="270"/>
            <ac:spMk id="15" creationId="{DC4F5A5F-493F-49AE-89B6-D5AF5EBC8B0E}"/>
          </ac:spMkLst>
        </pc:spChg>
        <pc:spChg chg="add del">
          <ac:chgData name="Kuldeep Kaur" userId="0d14644f74b379f1" providerId="LiveId" clId="{5460C709-C254-4A9D-8745-DF2F25757B2C}" dt="2024-10-15T02:42:30.960" v="1509" actId="26606"/>
          <ac:spMkLst>
            <pc:docMk/>
            <pc:sldMk cId="2422665724" sldId="270"/>
            <ac:spMk id="17" creationId="{8DAAB828-02C8-4111-AC14-FF5ACEDDFE37}"/>
          </ac:spMkLst>
        </pc:spChg>
        <pc:spChg chg="add del">
          <ac:chgData name="Kuldeep Kaur" userId="0d14644f74b379f1" providerId="LiveId" clId="{5460C709-C254-4A9D-8745-DF2F25757B2C}" dt="2024-10-15T02:42:44.997" v="1511" actId="26606"/>
          <ac:spMkLst>
            <pc:docMk/>
            <pc:sldMk cId="2422665724" sldId="270"/>
            <ac:spMk id="20" creationId="{7BDAC5B6-20CE-447F-8BA1-F2274AC7AE5B}"/>
          </ac:spMkLst>
        </pc:spChg>
        <pc:spChg chg="add del">
          <ac:chgData name="Kuldeep Kaur" userId="0d14644f74b379f1" providerId="LiveId" clId="{5460C709-C254-4A9D-8745-DF2F25757B2C}" dt="2024-10-15T02:42:44.997" v="1511" actId="26606"/>
          <ac:spMkLst>
            <pc:docMk/>
            <pc:sldMk cId="2422665724" sldId="270"/>
            <ac:spMk id="21" creationId="{D1D22B31-BF8F-446B-9009-8A251FB177CB}"/>
          </ac:spMkLst>
        </pc:spChg>
        <pc:spChg chg="add">
          <ac:chgData name="Kuldeep Kaur" userId="0d14644f74b379f1" providerId="LiveId" clId="{5460C709-C254-4A9D-8745-DF2F25757B2C}" dt="2024-10-15T02:42:45.005" v="1512" actId="26606"/>
          <ac:spMkLst>
            <pc:docMk/>
            <pc:sldMk cId="2422665724" sldId="270"/>
            <ac:spMk id="23" creationId="{C6B298B9-AA3F-4E48-9ADE-DD1A49F40A94}"/>
          </ac:spMkLst>
        </pc:spChg>
        <pc:spChg chg="add">
          <ac:chgData name="Kuldeep Kaur" userId="0d14644f74b379f1" providerId="LiveId" clId="{5460C709-C254-4A9D-8745-DF2F25757B2C}" dt="2024-10-15T02:42:45.005" v="1512" actId="26606"/>
          <ac:spMkLst>
            <pc:docMk/>
            <pc:sldMk cId="2422665724" sldId="270"/>
            <ac:spMk id="24" creationId="{78A6362C-DAA2-46F0-8F9D-238EA1E6FD27}"/>
          </ac:spMkLst>
        </pc:spChg>
        <pc:grpChg chg="add del">
          <ac:chgData name="Kuldeep Kaur" userId="0d14644f74b379f1" providerId="LiveId" clId="{5460C709-C254-4A9D-8745-DF2F25757B2C}" dt="2024-10-15T02:42:26.541" v="1505" actId="26606"/>
          <ac:grpSpMkLst>
            <pc:docMk/>
            <pc:sldMk cId="2422665724" sldId="270"/>
            <ac:grpSpMk id="10" creationId="{C32D4553-E775-4F16-9A6F-FED8D166A5B7}"/>
          </ac:grpSpMkLst>
        </pc:grpChg>
        <pc:grpChg chg="add del">
          <ac:chgData name="Kuldeep Kaur" userId="0d14644f74b379f1" providerId="LiveId" clId="{5460C709-C254-4A9D-8745-DF2F25757B2C}" dt="2024-10-15T02:42:30.960" v="1509" actId="26606"/>
          <ac:grpSpMkLst>
            <pc:docMk/>
            <pc:sldMk cId="2422665724" sldId="270"/>
            <ac:grpSpMk id="18" creationId="{C32D4553-E775-4F16-9A6F-FED8D166A5B7}"/>
          </ac:grpSpMkLst>
        </pc:grpChg>
        <pc:picChg chg="add del mod">
          <ac:chgData name="Kuldeep Kaur" userId="0d14644f74b379f1" providerId="LiveId" clId="{5460C709-C254-4A9D-8745-DF2F25757B2C}" dt="2024-10-15T02:42:48.026" v="1513" actId="21"/>
          <ac:picMkLst>
            <pc:docMk/>
            <pc:sldMk cId="2422665724" sldId="270"/>
            <ac:picMk id="3" creationId="{78AA8CD6-D816-291F-F868-8DF07079BCEE}"/>
          </ac:picMkLst>
        </pc:picChg>
      </pc:sldChg>
      <pc:sldChg chg="addSp modSp new mod">
        <pc:chgData name="Kuldeep Kaur" userId="0d14644f74b379f1" providerId="LiveId" clId="{5460C709-C254-4A9D-8745-DF2F25757B2C}" dt="2024-10-15T03:02:38.023" v="1803" actId="20577"/>
        <pc:sldMkLst>
          <pc:docMk/>
          <pc:sldMk cId="4072800687" sldId="271"/>
        </pc:sldMkLst>
        <pc:spChg chg="add mod">
          <ac:chgData name="Kuldeep Kaur" userId="0d14644f74b379f1" providerId="LiveId" clId="{5460C709-C254-4A9D-8745-DF2F25757B2C}" dt="2024-10-15T02:45:09.599" v="1532" actId="1076"/>
          <ac:spMkLst>
            <pc:docMk/>
            <pc:sldMk cId="4072800687" sldId="271"/>
            <ac:spMk id="2" creationId="{1D14DB2F-BF81-5042-2E3F-D70E30697156}"/>
          </ac:spMkLst>
        </pc:spChg>
        <pc:spChg chg="add mod">
          <ac:chgData name="Kuldeep Kaur" userId="0d14644f74b379f1" providerId="LiveId" clId="{5460C709-C254-4A9D-8745-DF2F25757B2C}" dt="2024-10-15T03:02:38.023" v="1803" actId="20577"/>
          <ac:spMkLst>
            <pc:docMk/>
            <pc:sldMk cId="4072800687" sldId="271"/>
            <ac:spMk id="3" creationId="{9E71C764-E696-4AFD-A377-871A50658258}"/>
          </ac:spMkLst>
        </pc:spChg>
        <pc:picChg chg="add mod">
          <ac:chgData name="Kuldeep Kaur" userId="0d14644f74b379f1" providerId="LiveId" clId="{5460C709-C254-4A9D-8745-DF2F25757B2C}" dt="2024-10-15T03:02:32.247" v="1799" actId="1076"/>
          <ac:picMkLst>
            <pc:docMk/>
            <pc:sldMk cId="4072800687" sldId="271"/>
            <ac:picMk id="5" creationId="{2824705C-9A66-AAD3-4F6E-7C188832231C}"/>
          </ac:picMkLst>
        </pc:picChg>
      </pc:sldChg>
      <pc:sldChg chg="addSp modSp new mod setBg">
        <pc:chgData name="Kuldeep Kaur" userId="0d14644f74b379f1" providerId="LiveId" clId="{5460C709-C254-4A9D-8745-DF2F25757B2C}" dt="2024-10-15T02:45:01.367" v="1531" actId="26606"/>
        <pc:sldMkLst>
          <pc:docMk/>
          <pc:sldMk cId="3793846229" sldId="272"/>
        </pc:sldMkLst>
        <pc:spChg chg="add mod">
          <ac:chgData name="Kuldeep Kaur" userId="0d14644f74b379f1" providerId="LiveId" clId="{5460C709-C254-4A9D-8745-DF2F25757B2C}" dt="2024-10-15T02:45:01.367" v="1531" actId="26606"/>
          <ac:spMkLst>
            <pc:docMk/>
            <pc:sldMk cId="3793846229" sldId="272"/>
            <ac:spMk id="4" creationId="{C41B7A30-A79F-4835-AADD-FC6CFAFD54A3}"/>
          </ac:spMkLst>
        </pc:spChg>
        <pc:spChg chg="add">
          <ac:chgData name="Kuldeep Kaur" userId="0d14644f74b379f1" providerId="LiveId" clId="{5460C709-C254-4A9D-8745-DF2F25757B2C}" dt="2024-10-15T02:45:01.367" v="1531" actId="26606"/>
          <ac:spMkLst>
            <pc:docMk/>
            <pc:sldMk cId="3793846229" sldId="272"/>
            <ac:spMk id="9" creationId="{359427B8-4D04-499B-ADC4-C02F51AE0A82}"/>
          </ac:spMkLst>
        </pc:spChg>
        <pc:spChg chg="add">
          <ac:chgData name="Kuldeep Kaur" userId="0d14644f74b379f1" providerId="LiveId" clId="{5460C709-C254-4A9D-8745-DF2F25757B2C}" dt="2024-10-15T02:45:01.367" v="1531" actId="26606"/>
          <ac:spMkLst>
            <pc:docMk/>
            <pc:sldMk cId="3793846229" sldId="272"/>
            <ac:spMk id="11" creationId="{0724758F-AE3C-4CC9-B58A-FF0B12987A45}"/>
          </ac:spMkLst>
        </pc:spChg>
        <pc:picChg chg="add mod">
          <ac:chgData name="Kuldeep Kaur" userId="0d14644f74b379f1" providerId="LiveId" clId="{5460C709-C254-4A9D-8745-DF2F25757B2C}" dt="2024-10-15T02:45:01.367" v="1531" actId="26606"/>
          <ac:picMkLst>
            <pc:docMk/>
            <pc:sldMk cId="3793846229" sldId="272"/>
            <ac:picMk id="3" creationId="{9B630E92-0220-4BD5-3DD7-9D1804F24053}"/>
          </ac:picMkLst>
        </pc:picChg>
      </pc:sldChg>
      <pc:sldChg chg="addSp delSp modSp new add del mod setBg">
        <pc:chgData name="Kuldeep Kaur" userId="0d14644f74b379f1" providerId="LiveId" clId="{5460C709-C254-4A9D-8745-DF2F25757B2C}" dt="2024-10-15T03:23:54.430" v="3032" actId="20577"/>
        <pc:sldMkLst>
          <pc:docMk/>
          <pc:sldMk cId="2028914991" sldId="273"/>
        </pc:sldMkLst>
        <pc:spChg chg="add mod">
          <ac:chgData name="Kuldeep Kaur" userId="0d14644f74b379f1" providerId="LiveId" clId="{5460C709-C254-4A9D-8745-DF2F25757B2C}" dt="2024-10-15T03:04:23.010" v="1812" actId="14100"/>
          <ac:spMkLst>
            <pc:docMk/>
            <pc:sldMk cId="2028914991" sldId="273"/>
            <ac:spMk id="4" creationId="{5C73A1ED-5EFF-84A4-341A-F2C0B417D7C8}"/>
          </ac:spMkLst>
        </pc:spChg>
        <pc:spChg chg="add mod">
          <ac:chgData name="Kuldeep Kaur" userId="0d14644f74b379f1" providerId="LiveId" clId="{5460C709-C254-4A9D-8745-DF2F25757B2C}" dt="2024-10-15T03:04:49.054" v="1847" actId="20577"/>
          <ac:spMkLst>
            <pc:docMk/>
            <pc:sldMk cId="2028914991" sldId="273"/>
            <ac:spMk id="5" creationId="{14777141-CAFF-4847-DAC7-0731A4D539F8}"/>
          </ac:spMkLst>
        </pc:spChg>
        <pc:spChg chg="add del mod">
          <ac:chgData name="Kuldeep Kaur" userId="0d14644f74b379f1" providerId="LiveId" clId="{5460C709-C254-4A9D-8745-DF2F25757B2C}" dt="2024-10-15T03:05:18.311" v="1855" actId="21"/>
          <ac:spMkLst>
            <pc:docMk/>
            <pc:sldMk cId="2028914991" sldId="273"/>
            <ac:spMk id="6" creationId="{4DDE7550-024D-46F8-5EF5-D56FFED3A7E7}"/>
          </ac:spMkLst>
        </pc:spChg>
        <pc:spChg chg="add mod">
          <ac:chgData name="Kuldeep Kaur" userId="0d14644f74b379f1" providerId="LiveId" clId="{5460C709-C254-4A9D-8745-DF2F25757B2C}" dt="2024-10-15T03:23:54.430" v="3032" actId="20577"/>
          <ac:spMkLst>
            <pc:docMk/>
            <pc:sldMk cId="2028914991" sldId="273"/>
            <ac:spMk id="7" creationId="{9A7FB7B1-56ED-3328-5084-72DAF280EBA7}"/>
          </ac:spMkLst>
        </pc:spChg>
        <pc:spChg chg="add">
          <ac:chgData name="Kuldeep Kaur" userId="0d14644f74b379f1" providerId="LiveId" clId="{5460C709-C254-4A9D-8745-DF2F25757B2C}" dt="2024-10-15T03:04:01.919" v="1808" actId="26606"/>
          <ac:spMkLst>
            <pc:docMk/>
            <pc:sldMk cId="2028914991" sldId="273"/>
            <ac:spMk id="9" creationId="{E5093ECC-8BEB-4546-A80D-0B48876623DE}"/>
          </ac:spMkLst>
        </pc:spChg>
        <pc:picChg chg="add mod">
          <ac:chgData name="Kuldeep Kaur" userId="0d14644f74b379f1" providerId="LiveId" clId="{5460C709-C254-4A9D-8745-DF2F25757B2C}" dt="2024-10-15T03:04:23.010" v="1812" actId="14100"/>
          <ac:picMkLst>
            <pc:docMk/>
            <pc:sldMk cId="2028914991" sldId="273"/>
            <ac:picMk id="3" creationId="{D36AFFBA-A5DA-D661-3A97-E327920EA6F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83D66-FF7B-4A18-8CDB-E71A028F61D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8A561B28-E9AE-45F8-B46E-A99D574DE953}">
      <dgm:prSet phldrT="[Text]" custT="1"/>
      <dgm:spPr>
        <a:solidFill>
          <a:schemeClr val="bg1">
            <a:lumMod val="75000"/>
          </a:schemeClr>
        </a:solidFill>
      </dgm:spPr>
      <dgm:t>
        <a:bodyPr/>
        <a:lstStyle/>
        <a:p>
          <a:r>
            <a:rPr lang="en-IN" sz="1600" b="1" i="1" dirty="0"/>
            <a:t> </a:t>
          </a:r>
          <a:r>
            <a:rPr lang="en-IN" sz="2000" b="1" i="0" dirty="0">
              <a:solidFill>
                <a:srgbClr val="0070C0"/>
              </a:solidFill>
            </a:rPr>
            <a:t>start</a:t>
          </a:r>
          <a:endParaRPr lang="en-IN" sz="3300" b="1" i="0" dirty="0">
            <a:solidFill>
              <a:srgbClr val="0070C0"/>
            </a:solidFill>
          </a:endParaRPr>
        </a:p>
      </dgm:t>
    </dgm:pt>
    <dgm:pt modelId="{CB9E95C8-3974-4B52-BFFF-C3D641147417}" type="parTrans" cxnId="{0D73D4E6-1B81-4273-8321-0BDCABA49F85}">
      <dgm:prSet/>
      <dgm:spPr/>
      <dgm:t>
        <a:bodyPr/>
        <a:lstStyle/>
        <a:p>
          <a:endParaRPr lang="en-IN"/>
        </a:p>
      </dgm:t>
    </dgm:pt>
    <dgm:pt modelId="{E633FC06-0E62-4809-AF13-EE2C6A3FA448}" type="sibTrans" cxnId="{0D73D4E6-1B81-4273-8321-0BDCABA49F85}">
      <dgm:prSet/>
      <dgm:spPr/>
      <dgm:t>
        <a:bodyPr/>
        <a:lstStyle/>
        <a:p>
          <a:endParaRPr lang="en-IN"/>
        </a:p>
      </dgm:t>
    </dgm:pt>
    <dgm:pt modelId="{6E1467E1-D1D9-4534-84E9-21360FF8598F}">
      <dgm:prSet phldrT="[Text]" custT="1"/>
      <dgm:spPr>
        <a:solidFill>
          <a:schemeClr val="bg1">
            <a:lumMod val="85000"/>
          </a:schemeClr>
        </a:solidFill>
      </dgm:spPr>
      <dgm:t>
        <a:bodyPr/>
        <a:lstStyle/>
        <a:p>
          <a:r>
            <a:rPr lang="en-IN" sz="1800" b="1" dirty="0">
              <a:solidFill>
                <a:srgbClr val="0070C0"/>
              </a:solidFill>
            </a:rPr>
            <a:t>Create: </a:t>
          </a:r>
          <a:r>
            <a:rPr lang="en-IN" sz="1800" b="1" dirty="0">
              <a:solidFill>
                <a:schemeClr val="tx1"/>
              </a:solidFill>
            </a:rPr>
            <a:t>a new issue is created</a:t>
          </a:r>
        </a:p>
      </dgm:t>
    </dgm:pt>
    <dgm:pt modelId="{9E8E0EED-DD6B-47A1-AFE9-2DBFDE670647}" type="parTrans" cxnId="{9C9553EA-8339-496F-8393-42C89C41459F}">
      <dgm:prSet/>
      <dgm:spPr/>
      <dgm:t>
        <a:bodyPr/>
        <a:lstStyle/>
        <a:p>
          <a:endParaRPr lang="en-IN"/>
        </a:p>
      </dgm:t>
    </dgm:pt>
    <dgm:pt modelId="{A3B415D5-6D9E-4D04-AE18-98B6C20BF510}" type="sibTrans" cxnId="{9C9553EA-8339-496F-8393-42C89C41459F}">
      <dgm:prSet/>
      <dgm:spPr/>
      <dgm:t>
        <a:bodyPr/>
        <a:lstStyle/>
        <a:p>
          <a:endParaRPr lang="en-IN"/>
        </a:p>
      </dgm:t>
    </dgm:pt>
    <dgm:pt modelId="{7E06B0DD-834E-4625-8E8F-90477B75C529}">
      <dgm:prSet phldrT="[Text]" custT="1"/>
      <dgm:spPr>
        <a:solidFill>
          <a:schemeClr val="bg1">
            <a:lumMod val="75000"/>
          </a:schemeClr>
        </a:solidFill>
      </dgm:spPr>
      <dgm:t>
        <a:bodyPr/>
        <a:lstStyle/>
        <a:p>
          <a:r>
            <a:rPr lang="en-IN" sz="1600" b="1" i="0" dirty="0">
              <a:solidFill>
                <a:srgbClr val="0070C0"/>
              </a:solidFill>
            </a:rPr>
            <a:t>TO Do: </a:t>
          </a:r>
          <a:r>
            <a:rPr lang="en-IN" sz="1600" b="1" i="0" dirty="0">
              <a:solidFill>
                <a:schemeClr val="tx1"/>
              </a:solidFill>
            </a:rPr>
            <a:t>signifies the issue that has been ready to be worked on</a:t>
          </a:r>
          <a:r>
            <a:rPr lang="en-IN" sz="1400" b="1" i="0" dirty="0">
              <a:solidFill>
                <a:schemeClr val="tx1"/>
              </a:solidFill>
            </a:rPr>
            <a:t>.</a:t>
          </a:r>
        </a:p>
      </dgm:t>
    </dgm:pt>
    <dgm:pt modelId="{C43FF937-39BE-4484-BA8B-5BABA3136247}" type="parTrans" cxnId="{07362CAF-298C-4971-83BC-21DA2C42CEC9}">
      <dgm:prSet/>
      <dgm:spPr/>
      <dgm:t>
        <a:bodyPr/>
        <a:lstStyle/>
        <a:p>
          <a:endParaRPr lang="en-IN"/>
        </a:p>
      </dgm:t>
    </dgm:pt>
    <dgm:pt modelId="{8CAFB7CD-98DA-4BED-8A19-75C9F946E79C}" type="sibTrans" cxnId="{07362CAF-298C-4971-83BC-21DA2C42CEC9}">
      <dgm:prSet/>
      <dgm:spPr/>
      <dgm:t>
        <a:bodyPr/>
        <a:lstStyle/>
        <a:p>
          <a:endParaRPr lang="en-IN"/>
        </a:p>
      </dgm:t>
    </dgm:pt>
    <dgm:pt modelId="{036BEE03-4684-4DC6-9F50-D2501957B7C1}">
      <dgm:prSet phldrT="[Text]" custT="1"/>
      <dgm:spPr>
        <a:solidFill>
          <a:schemeClr val="bg1">
            <a:lumMod val="65000"/>
          </a:schemeClr>
        </a:solidFill>
      </dgm:spPr>
      <dgm:t>
        <a:bodyPr/>
        <a:lstStyle/>
        <a:p>
          <a:r>
            <a:rPr lang="en-IN" sz="1600" b="1" dirty="0">
              <a:solidFill>
                <a:schemeClr val="accent1"/>
              </a:solidFill>
            </a:rPr>
            <a:t>Done</a:t>
          </a:r>
          <a:r>
            <a:rPr lang="en-IN" sz="1200" b="1" dirty="0">
              <a:solidFill>
                <a:schemeClr val="accent1"/>
              </a:solidFill>
            </a:rPr>
            <a:t>: </a:t>
          </a:r>
          <a:r>
            <a:rPr lang="en-IN" sz="1600" b="1" dirty="0">
              <a:solidFill>
                <a:schemeClr val="tx1"/>
              </a:solidFill>
            </a:rPr>
            <a:t>all work is associated with issue or bug report is completed</a:t>
          </a:r>
          <a:r>
            <a:rPr lang="en-IN" sz="1400" b="1" dirty="0">
              <a:solidFill>
                <a:schemeClr val="accent1"/>
              </a:solidFill>
            </a:rPr>
            <a:t>.</a:t>
          </a:r>
          <a:endParaRPr lang="en-IN" sz="1200" b="1" dirty="0">
            <a:solidFill>
              <a:schemeClr val="tx1"/>
            </a:solidFill>
          </a:endParaRPr>
        </a:p>
      </dgm:t>
    </dgm:pt>
    <dgm:pt modelId="{BC89D216-D3DD-45CA-ADB4-A33979052754}" type="parTrans" cxnId="{63C9CCA2-C27F-4893-B5D3-7F105AE543CD}">
      <dgm:prSet/>
      <dgm:spPr/>
      <dgm:t>
        <a:bodyPr/>
        <a:lstStyle/>
        <a:p>
          <a:endParaRPr lang="en-IN"/>
        </a:p>
      </dgm:t>
    </dgm:pt>
    <dgm:pt modelId="{A93F3280-4A2C-44C5-9D91-77D29476AA3B}" type="sibTrans" cxnId="{63C9CCA2-C27F-4893-B5D3-7F105AE543CD}">
      <dgm:prSet/>
      <dgm:spPr/>
      <dgm:t>
        <a:bodyPr/>
        <a:lstStyle/>
        <a:p>
          <a:endParaRPr lang="en-IN"/>
        </a:p>
      </dgm:t>
    </dgm:pt>
    <dgm:pt modelId="{8FEA4215-317D-45D9-898A-BEF775E1F100}">
      <dgm:prSet phldrT="[Text]" custT="1"/>
      <dgm:spPr>
        <a:solidFill>
          <a:schemeClr val="bg1">
            <a:lumMod val="65000"/>
          </a:schemeClr>
        </a:solidFill>
      </dgm:spPr>
      <dgm:t>
        <a:bodyPr/>
        <a:lstStyle/>
        <a:p>
          <a:r>
            <a:rPr lang="en-IN" sz="1400" b="1" dirty="0">
              <a:solidFill>
                <a:srgbClr val="0070C0"/>
              </a:solidFill>
            </a:rPr>
            <a:t>IN</a:t>
          </a:r>
          <a:r>
            <a:rPr lang="en-IN" sz="1400" b="1" dirty="0"/>
            <a:t> </a:t>
          </a:r>
          <a:r>
            <a:rPr lang="en-IN" sz="1400" b="1" dirty="0">
              <a:solidFill>
                <a:srgbClr val="0070C0"/>
              </a:solidFill>
            </a:rPr>
            <a:t>Progress: </a:t>
          </a:r>
          <a:r>
            <a:rPr lang="en-IN" sz="1400" b="1" dirty="0">
              <a:solidFill>
                <a:schemeClr val="tx1"/>
              </a:solidFill>
            </a:rPr>
            <a:t>Team member still working on a issue</a:t>
          </a:r>
        </a:p>
      </dgm:t>
    </dgm:pt>
    <dgm:pt modelId="{A51FD138-2275-4A62-B1C2-3B023B7E8444}" type="sibTrans" cxnId="{9B2841E5-0C45-4110-9A9E-CBA957C5119D}">
      <dgm:prSet/>
      <dgm:spPr/>
      <dgm:t>
        <a:bodyPr/>
        <a:lstStyle/>
        <a:p>
          <a:endParaRPr lang="en-IN"/>
        </a:p>
      </dgm:t>
    </dgm:pt>
    <dgm:pt modelId="{6EF63F62-7DD0-48FC-90F3-FFE1A173EB6E}" type="parTrans" cxnId="{9B2841E5-0C45-4110-9A9E-CBA957C5119D}">
      <dgm:prSet/>
      <dgm:spPr/>
      <dgm:t>
        <a:bodyPr/>
        <a:lstStyle/>
        <a:p>
          <a:endParaRPr lang="en-IN"/>
        </a:p>
      </dgm:t>
    </dgm:pt>
    <dgm:pt modelId="{8FDAD11C-D334-4FAE-9FCE-B7D39DAE142B}" type="pres">
      <dgm:prSet presAssocID="{85183D66-FF7B-4A18-8CDB-E71A028F61DE}" presName="Name0" presStyleCnt="0">
        <dgm:presLayoutVars>
          <dgm:dir/>
          <dgm:resizeHandles val="exact"/>
        </dgm:presLayoutVars>
      </dgm:prSet>
      <dgm:spPr/>
    </dgm:pt>
    <dgm:pt modelId="{CB58912A-6938-4C6E-BC32-C5DCF00F2F27}" type="pres">
      <dgm:prSet presAssocID="{8A561B28-E9AE-45F8-B46E-A99D574DE953}" presName="node" presStyleLbl="node1" presStyleIdx="0" presStyleCnt="5" custScaleX="55722" custScaleY="57200" custLinFactNeighborX="1016" custLinFactNeighborY="-2746">
        <dgm:presLayoutVars>
          <dgm:bulletEnabled val="1"/>
        </dgm:presLayoutVars>
      </dgm:prSet>
      <dgm:spPr/>
    </dgm:pt>
    <dgm:pt modelId="{05B2FB2E-EDB1-4EE9-B021-D90E538BB58B}" type="pres">
      <dgm:prSet presAssocID="{E633FC06-0E62-4809-AF13-EE2C6A3FA448}" presName="sibTrans" presStyleLbl="sibTrans1D1" presStyleIdx="0" presStyleCnt="4"/>
      <dgm:spPr/>
    </dgm:pt>
    <dgm:pt modelId="{3F6113D6-8DEE-4A96-8719-A1C5E99AD2E1}" type="pres">
      <dgm:prSet presAssocID="{E633FC06-0E62-4809-AF13-EE2C6A3FA448}" presName="connectorText" presStyleLbl="sibTrans1D1" presStyleIdx="0" presStyleCnt="4"/>
      <dgm:spPr/>
    </dgm:pt>
    <dgm:pt modelId="{EE4EC03D-E93B-465B-AB48-E0E2EAED6509}" type="pres">
      <dgm:prSet presAssocID="{6E1467E1-D1D9-4534-84E9-21360FF8598F}" presName="node" presStyleLbl="node1" presStyleIdx="1" presStyleCnt="5" custScaleX="72389" custScaleY="54766" custLinFactNeighborX="-4099" custLinFactNeighborY="-2746">
        <dgm:presLayoutVars>
          <dgm:bulletEnabled val="1"/>
        </dgm:presLayoutVars>
      </dgm:prSet>
      <dgm:spPr/>
    </dgm:pt>
    <dgm:pt modelId="{CF261AFF-D7E5-4B38-8E97-DE723ED0925F}" type="pres">
      <dgm:prSet presAssocID="{A3B415D5-6D9E-4D04-AE18-98B6C20BF510}" presName="sibTrans" presStyleLbl="sibTrans1D1" presStyleIdx="1" presStyleCnt="4"/>
      <dgm:spPr/>
    </dgm:pt>
    <dgm:pt modelId="{5BD7854C-88A1-42C8-87F8-D3FDA0E88F9E}" type="pres">
      <dgm:prSet presAssocID="{A3B415D5-6D9E-4D04-AE18-98B6C20BF510}" presName="connectorText" presStyleLbl="sibTrans1D1" presStyleIdx="1" presStyleCnt="4"/>
      <dgm:spPr/>
    </dgm:pt>
    <dgm:pt modelId="{B8246AE2-C89A-4E0F-BAA1-6A199030AFC9}" type="pres">
      <dgm:prSet presAssocID="{7E06B0DD-834E-4625-8E8F-90477B75C529}" presName="node" presStyleLbl="node1" presStyleIdx="2" presStyleCnt="5" custScaleX="86687" custScaleY="65876" custLinFactNeighborX="-3797">
        <dgm:presLayoutVars>
          <dgm:bulletEnabled val="1"/>
        </dgm:presLayoutVars>
      </dgm:prSet>
      <dgm:spPr/>
    </dgm:pt>
    <dgm:pt modelId="{5A793F83-F13C-4596-8B50-8CA7368495E2}" type="pres">
      <dgm:prSet presAssocID="{8CAFB7CD-98DA-4BED-8A19-75C9F946E79C}" presName="sibTrans" presStyleLbl="sibTrans1D1" presStyleIdx="2" presStyleCnt="4"/>
      <dgm:spPr/>
    </dgm:pt>
    <dgm:pt modelId="{87A82B70-4E0C-4619-8E3A-9051247C9BA1}" type="pres">
      <dgm:prSet presAssocID="{8CAFB7CD-98DA-4BED-8A19-75C9F946E79C}" presName="connectorText" presStyleLbl="sibTrans1D1" presStyleIdx="2" presStyleCnt="4"/>
      <dgm:spPr/>
    </dgm:pt>
    <dgm:pt modelId="{74786B14-2D12-4EAE-BFF4-9BA9773AC78F}" type="pres">
      <dgm:prSet presAssocID="{8FEA4215-317D-45D9-898A-BEF775E1F100}" presName="node" presStyleLbl="node1" presStyleIdx="3" presStyleCnt="5" custScaleY="70065" custLinFactNeighborY="1365">
        <dgm:presLayoutVars>
          <dgm:bulletEnabled val="1"/>
        </dgm:presLayoutVars>
      </dgm:prSet>
      <dgm:spPr/>
    </dgm:pt>
    <dgm:pt modelId="{AE94038D-9904-4862-A343-58693C8ACE39}" type="pres">
      <dgm:prSet presAssocID="{A51FD138-2275-4A62-B1C2-3B023B7E8444}" presName="sibTrans" presStyleLbl="sibTrans1D1" presStyleIdx="3" presStyleCnt="4"/>
      <dgm:spPr/>
    </dgm:pt>
    <dgm:pt modelId="{7EA0DEEB-110F-4210-9174-7E56A31EDB39}" type="pres">
      <dgm:prSet presAssocID="{A51FD138-2275-4A62-B1C2-3B023B7E8444}" presName="connectorText" presStyleLbl="sibTrans1D1" presStyleIdx="3" presStyleCnt="4"/>
      <dgm:spPr/>
    </dgm:pt>
    <dgm:pt modelId="{2BAEA3AE-30E9-413F-B7A3-9BA4508305C2}" type="pres">
      <dgm:prSet presAssocID="{036BEE03-4684-4DC6-9F50-D2501957B7C1}" presName="node" presStyleLbl="node1" presStyleIdx="4" presStyleCnt="5" custScaleY="76757">
        <dgm:presLayoutVars>
          <dgm:bulletEnabled val="1"/>
        </dgm:presLayoutVars>
      </dgm:prSet>
      <dgm:spPr/>
    </dgm:pt>
  </dgm:ptLst>
  <dgm:cxnLst>
    <dgm:cxn modelId="{6583DE07-6C73-479C-A151-8E0E4536A000}" type="presOf" srcId="{E633FC06-0E62-4809-AF13-EE2C6A3FA448}" destId="{05B2FB2E-EDB1-4EE9-B021-D90E538BB58B}" srcOrd="0" destOrd="0" presId="urn:microsoft.com/office/officeart/2005/8/layout/bProcess3"/>
    <dgm:cxn modelId="{5659D30D-08EE-4BF3-930C-73FCB59F3981}" type="presOf" srcId="{6E1467E1-D1D9-4534-84E9-21360FF8598F}" destId="{EE4EC03D-E93B-465B-AB48-E0E2EAED6509}" srcOrd="0" destOrd="0" presId="urn:microsoft.com/office/officeart/2005/8/layout/bProcess3"/>
    <dgm:cxn modelId="{979BED1B-D2EA-4CBC-B8AB-2B6718BF985A}" type="presOf" srcId="{8A561B28-E9AE-45F8-B46E-A99D574DE953}" destId="{CB58912A-6938-4C6E-BC32-C5DCF00F2F27}" srcOrd="0" destOrd="0" presId="urn:microsoft.com/office/officeart/2005/8/layout/bProcess3"/>
    <dgm:cxn modelId="{B4A3401F-1034-4594-8470-82A9F2A00420}" type="presOf" srcId="{036BEE03-4684-4DC6-9F50-D2501957B7C1}" destId="{2BAEA3AE-30E9-413F-B7A3-9BA4508305C2}" srcOrd="0" destOrd="0" presId="urn:microsoft.com/office/officeart/2005/8/layout/bProcess3"/>
    <dgm:cxn modelId="{2409412F-D8B3-4F46-BEB1-4D8A1EA2DE42}" type="presOf" srcId="{A51FD138-2275-4A62-B1C2-3B023B7E8444}" destId="{7EA0DEEB-110F-4210-9174-7E56A31EDB39}" srcOrd="1" destOrd="0" presId="urn:microsoft.com/office/officeart/2005/8/layout/bProcess3"/>
    <dgm:cxn modelId="{87082330-ADD7-432A-B674-9D4364A33551}" type="presOf" srcId="{85183D66-FF7B-4A18-8CDB-E71A028F61DE}" destId="{8FDAD11C-D334-4FAE-9FCE-B7D39DAE142B}" srcOrd="0" destOrd="0" presId="urn:microsoft.com/office/officeart/2005/8/layout/bProcess3"/>
    <dgm:cxn modelId="{766FE35D-BDC8-47D6-964C-4F3A97A0973B}" type="presOf" srcId="{7E06B0DD-834E-4625-8E8F-90477B75C529}" destId="{B8246AE2-C89A-4E0F-BAA1-6A199030AFC9}" srcOrd="0" destOrd="0" presId="urn:microsoft.com/office/officeart/2005/8/layout/bProcess3"/>
    <dgm:cxn modelId="{12B26D6E-FC48-4182-A474-A2F0CE9BBE75}" type="presOf" srcId="{A3B415D5-6D9E-4D04-AE18-98B6C20BF510}" destId="{CF261AFF-D7E5-4B38-8E97-DE723ED0925F}" srcOrd="0" destOrd="0" presId="urn:microsoft.com/office/officeart/2005/8/layout/bProcess3"/>
    <dgm:cxn modelId="{581AE879-D29D-425C-884C-7539D7A368CA}" type="presOf" srcId="{8FEA4215-317D-45D9-898A-BEF775E1F100}" destId="{74786B14-2D12-4EAE-BFF4-9BA9773AC78F}" srcOrd="0" destOrd="0" presId="urn:microsoft.com/office/officeart/2005/8/layout/bProcess3"/>
    <dgm:cxn modelId="{30B85D8C-FC3F-4587-80A4-15A4D0F30545}" type="presOf" srcId="{8CAFB7CD-98DA-4BED-8A19-75C9F946E79C}" destId="{87A82B70-4E0C-4619-8E3A-9051247C9BA1}" srcOrd="1" destOrd="0" presId="urn:microsoft.com/office/officeart/2005/8/layout/bProcess3"/>
    <dgm:cxn modelId="{63C9CCA2-C27F-4893-B5D3-7F105AE543CD}" srcId="{85183D66-FF7B-4A18-8CDB-E71A028F61DE}" destId="{036BEE03-4684-4DC6-9F50-D2501957B7C1}" srcOrd="4" destOrd="0" parTransId="{BC89D216-D3DD-45CA-ADB4-A33979052754}" sibTransId="{A93F3280-4A2C-44C5-9D91-77D29476AA3B}"/>
    <dgm:cxn modelId="{02C5CCA6-18CC-457E-8B64-12093BD931A1}" type="presOf" srcId="{A51FD138-2275-4A62-B1C2-3B023B7E8444}" destId="{AE94038D-9904-4862-A343-58693C8ACE39}" srcOrd="0" destOrd="0" presId="urn:microsoft.com/office/officeart/2005/8/layout/bProcess3"/>
    <dgm:cxn modelId="{07362CAF-298C-4971-83BC-21DA2C42CEC9}" srcId="{85183D66-FF7B-4A18-8CDB-E71A028F61DE}" destId="{7E06B0DD-834E-4625-8E8F-90477B75C529}" srcOrd="2" destOrd="0" parTransId="{C43FF937-39BE-4484-BA8B-5BABA3136247}" sibTransId="{8CAFB7CD-98DA-4BED-8A19-75C9F946E79C}"/>
    <dgm:cxn modelId="{D04CB4CA-42DD-4A84-A880-10AC072393D6}" type="presOf" srcId="{8CAFB7CD-98DA-4BED-8A19-75C9F946E79C}" destId="{5A793F83-F13C-4596-8B50-8CA7368495E2}" srcOrd="0" destOrd="0" presId="urn:microsoft.com/office/officeart/2005/8/layout/bProcess3"/>
    <dgm:cxn modelId="{45368DCC-9B85-4EE5-9288-870B15B159A4}" type="presOf" srcId="{A3B415D5-6D9E-4D04-AE18-98B6C20BF510}" destId="{5BD7854C-88A1-42C8-87F8-D3FDA0E88F9E}" srcOrd="1" destOrd="0" presId="urn:microsoft.com/office/officeart/2005/8/layout/bProcess3"/>
    <dgm:cxn modelId="{9B2841E5-0C45-4110-9A9E-CBA957C5119D}" srcId="{85183D66-FF7B-4A18-8CDB-E71A028F61DE}" destId="{8FEA4215-317D-45D9-898A-BEF775E1F100}" srcOrd="3" destOrd="0" parTransId="{6EF63F62-7DD0-48FC-90F3-FFE1A173EB6E}" sibTransId="{A51FD138-2275-4A62-B1C2-3B023B7E8444}"/>
    <dgm:cxn modelId="{0D73D4E6-1B81-4273-8321-0BDCABA49F85}" srcId="{85183D66-FF7B-4A18-8CDB-E71A028F61DE}" destId="{8A561B28-E9AE-45F8-B46E-A99D574DE953}" srcOrd="0" destOrd="0" parTransId="{CB9E95C8-3974-4B52-BFFF-C3D641147417}" sibTransId="{E633FC06-0E62-4809-AF13-EE2C6A3FA448}"/>
    <dgm:cxn modelId="{9C9553EA-8339-496F-8393-42C89C41459F}" srcId="{85183D66-FF7B-4A18-8CDB-E71A028F61DE}" destId="{6E1467E1-D1D9-4534-84E9-21360FF8598F}" srcOrd="1" destOrd="0" parTransId="{9E8E0EED-DD6B-47A1-AFE9-2DBFDE670647}" sibTransId="{A3B415D5-6D9E-4D04-AE18-98B6C20BF510}"/>
    <dgm:cxn modelId="{8A3AE8FF-78CE-48D1-B791-C92D932E34DC}" type="presOf" srcId="{E633FC06-0E62-4809-AF13-EE2C6A3FA448}" destId="{3F6113D6-8DEE-4A96-8719-A1C5E99AD2E1}" srcOrd="1" destOrd="0" presId="urn:microsoft.com/office/officeart/2005/8/layout/bProcess3"/>
    <dgm:cxn modelId="{1891D1E7-7098-4DA9-A72A-DF26F2EAA570}" type="presParOf" srcId="{8FDAD11C-D334-4FAE-9FCE-B7D39DAE142B}" destId="{CB58912A-6938-4C6E-BC32-C5DCF00F2F27}" srcOrd="0" destOrd="0" presId="urn:microsoft.com/office/officeart/2005/8/layout/bProcess3"/>
    <dgm:cxn modelId="{E6034461-9ED3-4603-8766-D4CF0D44FD02}" type="presParOf" srcId="{8FDAD11C-D334-4FAE-9FCE-B7D39DAE142B}" destId="{05B2FB2E-EDB1-4EE9-B021-D90E538BB58B}" srcOrd="1" destOrd="0" presId="urn:microsoft.com/office/officeart/2005/8/layout/bProcess3"/>
    <dgm:cxn modelId="{6F24B91C-2876-4A01-8689-1D8DFA87CEF1}" type="presParOf" srcId="{05B2FB2E-EDB1-4EE9-B021-D90E538BB58B}" destId="{3F6113D6-8DEE-4A96-8719-A1C5E99AD2E1}" srcOrd="0" destOrd="0" presId="urn:microsoft.com/office/officeart/2005/8/layout/bProcess3"/>
    <dgm:cxn modelId="{3A4F7914-FB70-4960-A566-3296DEADBF1A}" type="presParOf" srcId="{8FDAD11C-D334-4FAE-9FCE-B7D39DAE142B}" destId="{EE4EC03D-E93B-465B-AB48-E0E2EAED6509}" srcOrd="2" destOrd="0" presId="urn:microsoft.com/office/officeart/2005/8/layout/bProcess3"/>
    <dgm:cxn modelId="{77B80F19-B235-455C-AD2D-BD92D9E06361}" type="presParOf" srcId="{8FDAD11C-D334-4FAE-9FCE-B7D39DAE142B}" destId="{CF261AFF-D7E5-4B38-8E97-DE723ED0925F}" srcOrd="3" destOrd="0" presId="urn:microsoft.com/office/officeart/2005/8/layout/bProcess3"/>
    <dgm:cxn modelId="{7A4D3486-381D-47CE-808E-F14E5999BD90}" type="presParOf" srcId="{CF261AFF-D7E5-4B38-8E97-DE723ED0925F}" destId="{5BD7854C-88A1-42C8-87F8-D3FDA0E88F9E}" srcOrd="0" destOrd="0" presId="urn:microsoft.com/office/officeart/2005/8/layout/bProcess3"/>
    <dgm:cxn modelId="{A9ED68C5-8127-4925-806F-A870454C6892}" type="presParOf" srcId="{8FDAD11C-D334-4FAE-9FCE-B7D39DAE142B}" destId="{B8246AE2-C89A-4E0F-BAA1-6A199030AFC9}" srcOrd="4" destOrd="0" presId="urn:microsoft.com/office/officeart/2005/8/layout/bProcess3"/>
    <dgm:cxn modelId="{6593EA4A-8A47-484D-BFFF-D15D3A04E43C}" type="presParOf" srcId="{8FDAD11C-D334-4FAE-9FCE-B7D39DAE142B}" destId="{5A793F83-F13C-4596-8B50-8CA7368495E2}" srcOrd="5" destOrd="0" presId="urn:microsoft.com/office/officeart/2005/8/layout/bProcess3"/>
    <dgm:cxn modelId="{19BD1239-FAAE-49E2-9AE9-E712FADF00A6}" type="presParOf" srcId="{5A793F83-F13C-4596-8B50-8CA7368495E2}" destId="{87A82B70-4E0C-4619-8E3A-9051247C9BA1}" srcOrd="0" destOrd="0" presId="urn:microsoft.com/office/officeart/2005/8/layout/bProcess3"/>
    <dgm:cxn modelId="{0F06BB7B-C9EA-416C-99A1-90F84C0AFDB7}" type="presParOf" srcId="{8FDAD11C-D334-4FAE-9FCE-B7D39DAE142B}" destId="{74786B14-2D12-4EAE-BFF4-9BA9773AC78F}" srcOrd="6" destOrd="0" presId="urn:microsoft.com/office/officeart/2005/8/layout/bProcess3"/>
    <dgm:cxn modelId="{5D1D4374-0AC1-4D49-891B-5E9694B988CC}" type="presParOf" srcId="{8FDAD11C-D334-4FAE-9FCE-B7D39DAE142B}" destId="{AE94038D-9904-4862-A343-58693C8ACE39}" srcOrd="7" destOrd="0" presId="urn:microsoft.com/office/officeart/2005/8/layout/bProcess3"/>
    <dgm:cxn modelId="{F08D9809-99F8-44FF-9B3F-7A78A62B0A1B}" type="presParOf" srcId="{AE94038D-9904-4862-A343-58693C8ACE39}" destId="{7EA0DEEB-110F-4210-9174-7E56A31EDB39}" srcOrd="0" destOrd="0" presId="urn:microsoft.com/office/officeart/2005/8/layout/bProcess3"/>
    <dgm:cxn modelId="{DAE8D7EE-6EEF-4130-BD84-1B801ED37379}" type="presParOf" srcId="{8FDAD11C-D334-4FAE-9FCE-B7D39DAE142B}" destId="{2BAEA3AE-30E9-413F-B7A3-9BA4508305C2}" srcOrd="8"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2FB2E-EDB1-4EE9-B021-D90E538BB58B}">
      <dsp:nvSpPr>
        <dsp:cNvPr id="0" name=""/>
        <dsp:cNvSpPr/>
      </dsp:nvSpPr>
      <dsp:spPr>
        <a:xfrm>
          <a:off x="1725095" y="414514"/>
          <a:ext cx="470398" cy="91440"/>
        </a:xfrm>
        <a:custGeom>
          <a:avLst/>
          <a:gdLst/>
          <a:ahLst/>
          <a:cxnLst/>
          <a:rect l="0" t="0" r="0" b="0"/>
          <a:pathLst>
            <a:path>
              <a:moveTo>
                <a:pt x="0" y="66174"/>
              </a:moveTo>
              <a:lnTo>
                <a:pt x="252299" y="66174"/>
              </a:lnTo>
              <a:lnTo>
                <a:pt x="252299" y="45720"/>
              </a:lnTo>
              <a:lnTo>
                <a:pt x="47039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47759" y="457013"/>
        <a:ext cx="25070" cy="6442"/>
      </dsp:txXfrm>
    </dsp:sp>
    <dsp:sp modelId="{CB58912A-6938-4C6E-BC32-C5DCF00F2F27}">
      <dsp:nvSpPr>
        <dsp:cNvPr id="0" name=""/>
        <dsp:cNvSpPr/>
      </dsp:nvSpPr>
      <dsp:spPr>
        <a:xfrm>
          <a:off x="165999" y="0"/>
          <a:ext cx="1560896" cy="961378"/>
        </a:xfrm>
        <a:prstGeom prst="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i="1" kern="1200" dirty="0"/>
            <a:t> </a:t>
          </a:r>
          <a:r>
            <a:rPr lang="en-IN" sz="2000" b="1" i="0" kern="1200" dirty="0">
              <a:solidFill>
                <a:srgbClr val="0070C0"/>
              </a:solidFill>
            </a:rPr>
            <a:t>start</a:t>
          </a:r>
          <a:endParaRPr lang="en-IN" sz="3300" b="1" i="0" kern="1200" dirty="0">
            <a:solidFill>
              <a:srgbClr val="0070C0"/>
            </a:solidFill>
          </a:endParaRPr>
        </a:p>
      </dsp:txBody>
      <dsp:txXfrm>
        <a:off x="165999" y="0"/>
        <a:ext cx="1560896" cy="961378"/>
      </dsp:txXfrm>
    </dsp:sp>
    <dsp:sp modelId="{CF261AFF-D7E5-4B38-8E97-DE723ED0925F}">
      <dsp:nvSpPr>
        <dsp:cNvPr id="0" name=""/>
        <dsp:cNvSpPr/>
      </dsp:nvSpPr>
      <dsp:spPr>
        <a:xfrm>
          <a:off x="1245324" y="918669"/>
          <a:ext cx="1996457" cy="691625"/>
        </a:xfrm>
        <a:custGeom>
          <a:avLst/>
          <a:gdLst/>
          <a:ahLst/>
          <a:cxnLst/>
          <a:rect l="0" t="0" r="0" b="0"/>
          <a:pathLst>
            <a:path>
              <a:moveTo>
                <a:pt x="1996457" y="0"/>
              </a:moveTo>
              <a:lnTo>
                <a:pt x="1996457" y="362912"/>
              </a:lnTo>
              <a:lnTo>
                <a:pt x="0" y="362912"/>
              </a:lnTo>
              <a:lnTo>
                <a:pt x="0" y="69162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90476" y="1261261"/>
        <a:ext cx="106153" cy="6442"/>
      </dsp:txXfrm>
    </dsp:sp>
    <dsp:sp modelId="{EE4EC03D-E93B-465B-AB48-E0E2EAED6509}">
      <dsp:nvSpPr>
        <dsp:cNvPr id="0" name=""/>
        <dsp:cNvSpPr/>
      </dsp:nvSpPr>
      <dsp:spPr>
        <a:xfrm>
          <a:off x="2227894" y="0"/>
          <a:ext cx="2027775" cy="920469"/>
        </a:xfrm>
        <a:prstGeom prst="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0070C0"/>
              </a:solidFill>
            </a:rPr>
            <a:t>Create: </a:t>
          </a:r>
          <a:r>
            <a:rPr lang="en-IN" sz="1800" b="1" kern="1200" dirty="0">
              <a:solidFill>
                <a:schemeClr val="tx1"/>
              </a:solidFill>
            </a:rPr>
            <a:t>a new issue is created</a:t>
          </a:r>
        </a:p>
      </dsp:txBody>
      <dsp:txXfrm>
        <a:off x="2227894" y="0"/>
        <a:ext cx="2027775" cy="920469"/>
      </dsp:txXfrm>
    </dsp:sp>
    <dsp:sp modelId="{5A793F83-F13C-4596-8B50-8CA7368495E2}">
      <dsp:nvSpPr>
        <dsp:cNvPr id="0" name=""/>
        <dsp:cNvSpPr/>
      </dsp:nvSpPr>
      <dsp:spPr>
        <a:xfrm>
          <a:off x="2457671" y="2150574"/>
          <a:ext cx="720043" cy="91440"/>
        </a:xfrm>
        <a:custGeom>
          <a:avLst/>
          <a:gdLst/>
          <a:ahLst/>
          <a:cxnLst/>
          <a:rect l="0" t="0" r="0" b="0"/>
          <a:pathLst>
            <a:path>
              <a:moveTo>
                <a:pt x="0" y="45720"/>
              </a:moveTo>
              <a:lnTo>
                <a:pt x="377121" y="45720"/>
              </a:lnTo>
              <a:lnTo>
                <a:pt x="377121" y="68661"/>
              </a:lnTo>
              <a:lnTo>
                <a:pt x="720043" y="6866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98917" y="2193073"/>
        <a:ext cx="37549" cy="6442"/>
      </dsp:txXfrm>
    </dsp:sp>
    <dsp:sp modelId="{B8246AE2-C89A-4E0F-BAA1-6A199030AFC9}">
      <dsp:nvSpPr>
        <dsp:cNvPr id="0" name=""/>
        <dsp:cNvSpPr/>
      </dsp:nvSpPr>
      <dsp:spPr>
        <a:xfrm>
          <a:off x="31177" y="1642695"/>
          <a:ext cx="2428293" cy="1107199"/>
        </a:xfrm>
        <a:prstGeom prst="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rgbClr val="0070C0"/>
              </a:solidFill>
            </a:rPr>
            <a:t>TO Do: </a:t>
          </a:r>
          <a:r>
            <a:rPr lang="en-IN" sz="1600" b="1" i="0" kern="1200" dirty="0">
              <a:solidFill>
                <a:schemeClr val="tx1"/>
              </a:solidFill>
            </a:rPr>
            <a:t>signifies the issue that has been ready to be worked on</a:t>
          </a:r>
          <a:r>
            <a:rPr lang="en-IN" sz="1400" b="1" i="0" kern="1200" dirty="0">
              <a:solidFill>
                <a:schemeClr val="tx1"/>
              </a:solidFill>
            </a:rPr>
            <a:t>.</a:t>
          </a:r>
        </a:p>
      </dsp:txBody>
      <dsp:txXfrm>
        <a:off x="31177" y="1642695"/>
        <a:ext cx="2428293" cy="1107199"/>
      </dsp:txXfrm>
    </dsp:sp>
    <dsp:sp modelId="{AE94038D-9904-4862-A343-58693C8ACE39}">
      <dsp:nvSpPr>
        <dsp:cNvPr id="0" name=""/>
        <dsp:cNvSpPr/>
      </dsp:nvSpPr>
      <dsp:spPr>
        <a:xfrm>
          <a:off x="1538149" y="2806239"/>
          <a:ext cx="3072574" cy="590738"/>
        </a:xfrm>
        <a:custGeom>
          <a:avLst/>
          <a:gdLst/>
          <a:ahLst/>
          <a:cxnLst/>
          <a:rect l="0" t="0" r="0" b="0"/>
          <a:pathLst>
            <a:path>
              <a:moveTo>
                <a:pt x="3072574" y="0"/>
              </a:moveTo>
              <a:lnTo>
                <a:pt x="3072574" y="312469"/>
              </a:lnTo>
              <a:lnTo>
                <a:pt x="0" y="312469"/>
              </a:lnTo>
              <a:lnTo>
                <a:pt x="0" y="59073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96067" y="3098387"/>
        <a:ext cx="156738" cy="6442"/>
      </dsp:txXfrm>
    </dsp:sp>
    <dsp:sp modelId="{74786B14-2D12-4EAE-BFF4-9BA9773AC78F}">
      <dsp:nvSpPr>
        <dsp:cNvPr id="0" name=""/>
        <dsp:cNvSpPr/>
      </dsp:nvSpPr>
      <dsp:spPr>
        <a:xfrm>
          <a:off x="3210114" y="1630434"/>
          <a:ext cx="2801220" cy="1177605"/>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rgbClr val="0070C0"/>
              </a:solidFill>
            </a:rPr>
            <a:t>IN</a:t>
          </a:r>
          <a:r>
            <a:rPr lang="en-IN" sz="1400" b="1" kern="1200" dirty="0"/>
            <a:t> </a:t>
          </a:r>
          <a:r>
            <a:rPr lang="en-IN" sz="1400" b="1" kern="1200" dirty="0">
              <a:solidFill>
                <a:srgbClr val="0070C0"/>
              </a:solidFill>
            </a:rPr>
            <a:t>Progress: </a:t>
          </a:r>
          <a:r>
            <a:rPr lang="en-IN" sz="1400" b="1" kern="1200" dirty="0">
              <a:solidFill>
                <a:schemeClr val="tx1"/>
              </a:solidFill>
            </a:rPr>
            <a:t>Team member still working on a issue</a:t>
          </a:r>
        </a:p>
      </dsp:txBody>
      <dsp:txXfrm>
        <a:off x="3210114" y="1630434"/>
        <a:ext cx="2801220" cy="1177605"/>
      </dsp:txXfrm>
    </dsp:sp>
    <dsp:sp modelId="{2BAEA3AE-30E9-413F-B7A3-9BA4508305C2}">
      <dsp:nvSpPr>
        <dsp:cNvPr id="0" name=""/>
        <dsp:cNvSpPr/>
      </dsp:nvSpPr>
      <dsp:spPr>
        <a:xfrm>
          <a:off x="137539" y="3429377"/>
          <a:ext cx="2801220" cy="1290079"/>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accent1"/>
              </a:solidFill>
            </a:rPr>
            <a:t>Done</a:t>
          </a:r>
          <a:r>
            <a:rPr lang="en-IN" sz="1200" b="1" kern="1200" dirty="0">
              <a:solidFill>
                <a:schemeClr val="accent1"/>
              </a:solidFill>
            </a:rPr>
            <a:t>: </a:t>
          </a:r>
          <a:r>
            <a:rPr lang="en-IN" sz="1600" b="1" kern="1200" dirty="0">
              <a:solidFill>
                <a:schemeClr val="tx1"/>
              </a:solidFill>
            </a:rPr>
            <a:t>all work is associated with issue or bug report is completed</a:t>
          </a:r>
          <a:r>
            <a:rPr lang="en-IN" sz="1400" b="1" kern="1200" dirty="0">
              <a:solidFill>
                <a:schemeClr val="accent1"/>
              </a:solidFill>
            </a:rPr>
            <a:t>.</a:t>
          </a:r>
          <a:endParaRPr lang="en-IN" sz="1200" b="1" kern="1200" dirty="0">
            <a:solidFill>
              <a:schemeClr val="tx1"/>
            </a:solidFill>
          </a:endParaRPr>
        </a:p>
      </dsp:txBody>
      <dsp:txXfrm>
        <a:off x="137539" y="3429377"/>
        <a:ext cx="2801220" cy="129007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A25E-B5CE-1904-9D1F-DB86AFFC9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2A6AD2-A415-15D3-C536-4D4175078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878BF0-D65E-B53C-BE65-DFB2E91998AC}"/>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5" name="Footer Placeholder 4">
            <a:extLst>
              <a:ext uri="{FF2B5EF4-FFF2-40B4-BE49-F238E27FC236}">
                <a16:creationId xmlns:a16="http://schemas.microsoft.com/office/drawing/2014/main" id="{4D3934F3-49D4-F809-68B2-417E8AB370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C5D43-8976-D9C8-5D06-88DBF1F3481C}"/>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278262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D9A2-5F3C-FD3A-7356-3B1CD1FF33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C6B20F-3AF3-26D6-44A1-5A528DE3E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E1FAE-D4E4-F896-B658-389FE5559CEB}"/>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5" name="Footer Placeholder 4">
            <a:extLst>
              <a:ext uri="{FF2B5EF4-FFF2-40B4-BE49-F238E27FC236}">
                <a16:creationId xmlns:a16="http://schemas.microsoft.com/office/drawing/2014/main" id="{2A6738CB-996B-C700-6EE7-F64237FD0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F9126-8768-D45B-06C7-0E307C42BD23}"/>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359775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B3C5A-D5A2-FC85-D1EF-A5D7DD571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065825-0851-CFAE-B3B2-78847D884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FDE69-FA91-FA9C-34EA-7DC7DB180CCD}"/>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5" name="Footer Placeholder 4">
            <a:extLst>
              <a:ext uri="{FF2B5EF4-FFF2-40B4-BE49-F238E27FC236}">
                <a16:creationId xmlns:a16="http://schemas.microsoft.com/office/drawing/2014/main" id="{02969949-F4C5-FC34-BA07-F62BA2FC0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BFDC5-61D8-F593-04F6-D4F2B075EB20}"/>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246827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7F67-2E14-1263-82AA-F34F5D312E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6BAE4F-E545-77B6-15AD-66CFE76361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5EC0F-3451-04EB-6B93-F08820907024}"/>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5" name="Footer Placeholder 4">
            <a:extLst>
              <a:ext uri="{FF2B5EF4-FFF2-40B4-BE49-F238E27FC236}">
                <a16:creationId xmlns:a16="http://schemas.microsoft.com/office/drawing/2014/main" id="{EACFF749-6A5F-6916-9D26-CD12C4416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8B9CE1-CF68-2B24-1254-0BFFF2D3597B}"/>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119533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7F6C-7A63-B8E9-CDD9-FBE4C376A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336E06-2821-8AF0-2E36-362E21E6C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D2CC8-7949-8308-CF1D-8E88E88B48D4}"/>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5" name="Footer Placeholder 4">
            <a:extLst>
              <a:ext uri="{FF2B5EF4-FFF2-40B4-BE49-F238E27FC236}">
                <a16:creationId xmlns:a16="http://schemas.microsoft.com/office/drawing/2014/main" id="{B2ACF274-0749-4369-8963-F6F9B5A86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11972-4560-491E-498B-8ED8831E52A0}"/>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260593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B6AF-97C0-5ABA-0225-ACEB466F55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38A675-AF72-A76A-881A-738A845FA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5588A0-08EB-572D-510B-351F94677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4EF1BD-7E70-EC34-3FCE-EF35A573D811}"/>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6" name="Footer Placeholder 5">
            <a:extLst>
              <a:ext uri="{FF2B5EF4-FFF2-40B4-BE49-F238E27FC236}">
                <a16:creationId xmlns:a16="http://schemas.microsoft.com/office/drawing/2014/main" id="{EE53B23D-F8BF-093A-EF1E-A823E3A48A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22744-2142-4522-E944-0F2F1AB128D7}"/>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182945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BA36-CA1D-CE26-F51F-C812B6C757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4C61C6-DE40-C177-11F8-8EB0E5513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DF50D-94B7-C1DD-55C7-65DA87C56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637EA0-CF0E-C825-0EE1-62BE4B9FF7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AAE03-F57F-398B-D1C0-7144D4AC9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008BF9-AEFA-921B-EFBC-8870699B57E6}"/>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8" name="Footer Placeholder 7">
            <a:extLst>
              <a:ext uri="{FF2B5EF4-FFF2-40B4-BE49-F238E27FC236}">
                <a16:creationId xmlns:a16="http://schemas.microsoft.com/office/drawing/2014/main" id="{EE92C174-DC80-9AFF-F6B4-EE9679352F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BAEAA4-3527-E12A-3EE8-FFCC9763CA08}"/>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360504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A100-0A65-43B5-7CDA-BFA066B1F6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EC8BC3-972C-2499-9705-3A49D7F3A2EB}"/>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4" name="Footer Placeholder 3">
            <a:extLst>
              <a:ext uri="{FF2B5EF4-FFF2-40B4-BE49-F238E27FC236}">
                <a16:creationId xmlns:a16="http://schemas.microsoft.com/office/drawing/2014/main" id="{94F16BA8-357C-2739-55B1-51AF8A679F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DD3781-0387-ADE2-106B-3B46BC3469BC}"/>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148296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DEF2C-BBB3-7D7B-A419-75F3A8B14C58}"/>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3" name="Footer Placeholder 2">
            <a:extLst>
              <a:ext uri="{FF2B5EF4-FFF2-40B4-BE49-F238E27FC236}">
                <a16:creationId xmlns:a16="http://schemas.microsoft.com/office/drawing/2014/main" id="{A7F0014B-E351-5EF2-B802-63C7141944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89B23B-F7AE-8216-4837-CF44841378B6}"/>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113662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F650-944E-8113-4AB1-0AE7A0C65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03859C-7060-3F94-50A1-433355C96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7A5B04-95AA-F38D-3645-D03C8DCEF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B2806-BBB7-81AF-0410-71A898E84837}"/>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6" name="Footer Placeholder 5">
            <a:extLst>
              <a:ext uri="{FF2B5EF4-FFF2-40B4-BE49-F238E27FC236}">
                <a16:creationId xmlns:a16="http://schemas.microsoft.com/office/drawing/2014/main" id="{B9387C63-D12C-B767-3A47-661D59DFD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B1E38C-41D6-1EC5-1402-9B93D2388C5F}"/>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230963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D7-15E9-16C2-5577-621BC3E17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C19BF-1BE8-90F6-CB97-D8AD1C3D70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B0DA6-6DF3-F896-9E02-E9D711DF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D870B-7952-8374-758B-834261EBF5E8}"/>
              </a:ext>
            </a:extLst>
          </p:cNvPr>
          <p:cNvSpPr>
            <a:spLocks noGrp="1"/>
          </p:cNvSpPr>
          <p:nvPr>
            <p:ph type="dt" sz="half" idx="10"/>
          </p:nvPr>
        </p:nvSpPr>
        <p:spPr/>
        <p:txBody>
          <a:bodyPr/>
          <a:lstStyle/>
          <a:p>
            <a:fld id="{B6EC188D-59B7-481F-868D-33B07E88FD7B}" type="datetimeFigureOut">
              <a:rPr lang="en-IN" smtClean="0"/>
              <a:t>15-10-2024</a:t>
            </a:fld>
            <a:endParaRPr lang="en-IN"/>
          </a:p>
        </p:txBody>
      </p:sp>
      <p:sp>
        <p:nvSpPr>
          <p:cNvPr id="6" name="Footer Placeholder 5">
            <a:extLst>
              <a:ext uri="{FF2B5EF4-FFF2-40B4-BE49-F238E27FC236}">
                <a16:creationId xmlns:a16="http://schemas.microsoft.com/office/drawing/2014/main" id="{0FCF9559-D72A-4104-B280-00B48F867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23F57-C0AB-9683-A653-AADD54FA34BF}"/>
              </a:ext>
            </a:extLst>
          </p:cNvPr>
          <p:cNvSpPr>
            <a:spLocks noGrp="1"/>
          </p:cNvSpPr>
          <p:nvPr>
            <p:ph type="sldNum" sz="quarter" idx="12"/>
          </p:nvPr>
        </p:nvSpPr>
        <p:spPr/>
        <p:txBody>
          <a:bodyPr/>
          <a:lstStyle/>
          <a:p>
            <a:fld id="{24A0A4AD-2144-4F0E-88DA-0A7158D5455D}" type="slidenum">
              <a:rPr lang="en-IN" smtClean="0"/>
              <a:t>‹#›</a:t>
            </a:fld>
            <a:endParaRPr lang="en-IN"/>
          </a:p>
        </p:txBody>
      </p:sp>
    </p:spTree>
    <p:extLst>
      <p:ext uri="{BB962C8B-B14F-4D97-AF65-F5344CB8AC3E}">
        <p14:creationId xmlns:p14="http://schemas.microsoft.com/office/powerpoint/2010/main" val="410487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1AF40-CEF9-9453-990B-F6A3C5AD3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811D9-1440-58E9-67B7-90A3AA354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7F47D-8BED-6C8C-5819-EF06044A9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C188D-59B7-481F-868D-33B07E88FD7B}" type="datetimeFigureOut">
              <a:rPr lang="en-IN" smtClean="0"/>
              <a:t>15-10-2024</a:t>
            </a:fld>
            <a:endParaRPr lang="en-IN"/>
          </a:p>
        </p:txBody>
      </p:sp>
      <p:sp>
        <p:nvSpPr>
          <p:cNvPr id="5" name="Footer Placeholder 4">
            <a:extLst>
              <a:ext uri="{FF2B5EF4-FFF2-40B4-BE49-F238E27FC236}">
                <a16:creationId xmlns:a16="http://schemas.microsoft.com/office/drawing/2014/main" id="{4CCCB7F3-B963-337A-6CB0-860834103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497C6D-5ABC-A349-0C36-FF1F68FF1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0A4AD-2144-4F0E-88DA-0A7158D5455D}" type="slidenum">
              <a:rPr lang="en-IN" smtClean="0"/>
              <a:t>‹#›</a:t>
            </a:fld>
            <a:endParaRPr lang="en-IN"/>
          </a:p>
        </p:txBody>
      </p:sp>
    </p:spTree>
    <p:extLst>
      <p:ext uri="{BB962C8B-B14F-4D97-AF65-F5344CB8AC3E}">
        <p14:creationId xmlns:p14="http://schemas.microsoft.com/office/powerpoint/2010/main" val="317398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woman-playing-computer-game-7915437/"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allpaperflare.com/gray-crt-computer-monitor-amiga-retro-games-window-joystick-wallpaper-ysf/download/1600x900" TargetMode="External"/><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fr/point-d-interrogation-poire-pensez-2010009/" TargetMode="External"/><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pexels.com/video/people-playing-video-game-while-using-computer-8128353/" TargetMode="External"/><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free_for_commercial_use/14375461993/" TargetMode="External"/><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video/gaming-computers-in-an-arcade-7914771/"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8/12/how-gaming-industry-has-evolved-in-recent-years/"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log.dnevnik.hr/ryanbarber/2023/11/1632431095/advantages-of-utilization-a-video-game-boosting-service.html"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hippopx.com/en/video-games-joy-stick-games-controller-play-computer-games-hobby-89422" TargetMode="External"/><Relationship Id="rId7" Type="http://schemas.openxmlformats.org/officeDocument/2006/relationships/diagramColors" Target="../diagrams/colors1.xml"/><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hyperlink" Target="https://www.pngall.com/computer-monitor-png/"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soundsandcolours.com/subjects/travel/online-games-that-can-help-you-improve-your-cognitive-skills-59620/" TargetMode="External"/><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allpaperflare.com/black-and-gray-bokeh-photography-circles-texture-black-and-grey-wallpaper-qyaom" TargetMode="External"/><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hyperlink" Target="https://es.wikiquote.org/wiki/Negro" TargetMode="External"/><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playing a video game&#10;&#10;Description automatically generated">
            <a:extLst>
              <a:ext uri="{FF2B5EF4-FFF2-40B4-BE49-F238E27FC236}">
                <a16:creationId xmlns:a16="http://schemas.microsoft.com/office/drawing/2014/main" id="{75C303A6-6769-7353-24C7-AFD41501DC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257" r="13864" b="-1"/>
          <a:stretch/>
        </p:blipFill>
        <p:spPr>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15"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6" name="TextBox 5">
            <a:extLst>
              <a:ext uri="{FF2B5EF4-FFF2-40B4-BE49-F238E27FC236}">
                <a16:creationId xmlns:a16="http://schemas.microsoft.com/office/drawing/2014/main" id="{37838FD5-BAD8-24C1-6176-8E3F607EB9E7}"/>
              </a:ext>
            </a:extLst>
          </p:cNvPr>
          <p:cNvSpPr txBox="1"/>
          <p:nvPr/>
        </p:nvSpPr>
        <p:spPr>
          <a:xfrm>
            <a:off x="-83975" y="276419"/>
            <a:ext cx="4831738" cy="1477328"/>
          </a:xfrm>
          <a:prstGeom prst="rect">
            <a:avLst/>
          </a:prstGeom>
          <a:noFill/>
        </p:spPr>
        <p:txBody>
          <a:bodyPr wrap="square" rtlCol="0">
            <a:spAutoFit/>
          </a:bodyPr>
          <a:lstStyle/>
          <a:p>
            <a:r>
              <a:rPr lang="en-IN" sz="3600" b="1" i="1" u="sng" dirty="0">
                <a:solidFill>
                  <a:srgbClr val="C00000"/>
                </a:solidFill>
                <a:highlight>
                  <a:srgbClr val="000000"/>
                </a:highlight>
              </a:rPr>
              <a:t>Project: Games Arcade Management System</a:t>
            </a:r>
            <a:endParaRPr lang="en-IN" sz="3600" b="1" i="1" u="sng" dirty="0">
              <a:solidFill>
                <a:srgbClr val="C00000"/>
              </a:solidFill>
            </a:endParaRPr>
          </a:p>
          <a:p>
            <a:endParaRPr lang="en-IN" dirty="0">
              <a:solidFill>
                <a:srgbClr val="C00000"/>
              </a:solidFill>
              <a:highlight>
                <a:srgbClr val="000000"/>
              </a:highlight>
            </a:endParaRPr>
          </a:p>
        </p:txBody>
      </p:sp>
      <p:sp>
        <p:nvSpPr>
          <p:cNvPr id="7" name="TextBox 6">
            <a:extLst>
              <a:ext uri="{FF2B5EF4-FFF2-40B4-BE49-F238E27FC236}">
                <a16:creationId xmlns:a16="http://schemas.microsoft.com/office/drawing/2014/main" id="{C6573C99-CDC3-0D03-9AC7-A0C6B73AD44D}"/>
              </a:ext>
            </a:extLst>
          </p:cNvPr>
          <p:cNvSpPr txBox="1"/>
          <p:nvPr/>
        </p:nvSpPr>
        <p:spPr>
          <a:xfrm>
            <a:off x="345233" y="3359020"/>
            <a:ext cx="3185813" cy="1477328"/>
          </a:xfrm>
          <a:prstGeom prst="rect">
            <a:avLst/>
          </a:prstGeom>
          <a:noFill/>
        </p:spPr>
        <p:txBody>
          <a:bodyPr wrap="square" rtlCol="0">
            <a:spAutoFit/>
          </a:bodyPr>
          <a:lstStyle/>
          <a:p>
            <a:r>
              <a:rPr lang="en-IN" dirty="0">
                <a:solidFill>
                  <a:srgbClr val="FFFF00"/>
                </a:solidFill>
              </a:rPr>
              <a:t>Project Members</a:t>
            </a:r>
          </a:p>
          <a:p>
            <a:r>
              <a:rPr lang="en-IN" dirty="0" err="1">
                <a:solidFill>
                  <a:srgbClr val="FFFF00"/>
                </a:solidFill>
              </a:rPr>
              <a:t>Sukhdeep</a:t>
            </a:r>
            <a:r>
              <a:rPr lang="en-IN" dirty="0">
                <a:solidFill>
                  <a:srgbClr val="FFFF00"/>
                </a:solidFill>
              </a:rPr>
              <a:t> </a:t>
            </a:r>
            <a:r>
              <a:rPr lang="en-IN" dirty="0" err="1">
                <a:solidFill>
                  <a:srgbClr val="FFFF00"/>
                </a:solidFill>
              </a:rPr>
              <a:t>singh</a:t>
            </a:r>
            <a:r>
              <a:rPr lang="en-IN" dirty="0">
                <a:solidFill>
                  <a:srgbClr val="FFFF00"/>
                </a:solidFill>
              </a:rPr>
              <a:t> (4540448)</a:t>
            </a:r>
          </a:p>
          <a:p>
            <a:r>
              <a:rPr lang="en-IN" dirty="0">
                <a:solidFill>
                  <a:srgbClr val="FFFF00"/>
                </a:solidFill>
              </a:rPr>
              <a:t>Kuldeep </a:t>
            </a:r>
            <a:r>
              <a:rPr lang="en-IN" dirty="0" err="1">
                <a:solidFill>
                  <a:srgbClr val="FFFF00"/>
                </a:solidFill>
              </a:rPr>
              <a:t>kaur</a:t>
            </a:r>
            <a:r>
              <a:rPr lang="en-IN" dirty="0">
                <a:solidFill>
                  <a:srgbClr val="FFFF00"/>
                </a:solidFill>
              </a:rPr>
              <a:t>(4535743)</a:t>
            </a:r>
          </a:p>
          <a:p>
            <a:r>
              <a:rPr lang="en-IN" dirty="0" err="1">
                <a:solidFill>
                  <a:srgbClr val="FFFF00"/>
                </a:solidFill>
              </a:rPr>
              <a:t>Jatin</a:t>
            </a:r>
            <a:r>
              <a:rPr lang="en-IN" dirty="0">
                <a:solidFill>
                  <a:srgbClr val="FFFF00"/>
                </a:solidFill>
              </a:rPr>
              <a:t> dang(4535620)</a:t>
            </a:r>
          </a:p>
          <a:p>
            <a:r>
              <a:rPr lang="en-IN" dirty="0">
                <a:solidFill>
                  <a:srgbClr val="FFFF00"/>
                </a:solidFill>
              </a:rPr>
              <a:t>Himanshu Himanshu(4547157)</a:t>
            </a:r>
          </a:p>
        </p:txBody>
      </p:sp>
      <p:sp>
        <p:nvSpPr>
          <p:cNvPr id="3" name="TextBox 2">
            <a:extLst>
              <a:ext uri="{FF2B5EF4-FFF2-40B4-BE49-F238E27FC236}">
                <a16:creationId xmlns:a16="http://schemas.microsoft.com/office/drawing/2014/main" id="{57C95D43-D6A8-13C5-63BB-CBE3EF9231F7}"/>
              </a:ext>
            </a:extLst>
          </p:cNvPr>
          <p:cNvSpPr txBox="1"/>
          <p:nvPr/>
        </p:nvSpPr>
        <p:spPr>
          <a:xfrm>
            <a:off x="781191" y="5803641"/>
            <a:ext cx="2828211" cy="646331"/>
          </a:xfrm>
          <a:prstGeom prst="rect">
            <a:avLst/>
          </a:prstGeom>
          <a:noFill/>
        </p:spPr>
        <p:txBody>
          <a:bodyPr wrap="square" rtlCol="0">
            <a:spAutoFit/>
          </a:bodyPr>
          <a:lstStyle/>
          <a:p>
            <a:r>
              <a:rPr lang="en-IN" dirty="0">
                <a:solidFill>
                  <a:srgbClr val="C00000"/>
                </a:solidFill>
              </a:rPr>
              <a:t>Date of presentation: 14/10/2024</a:t>
            </a:r>
          </a:p>
        </p:txBody>
      </p:sp>
    </p:spTree>
    <p:extLst>
      <p:ext uri="{BB962C8B-B14F-4D97-AF65-F5344CB8AC3E}">
        <p14:creationId xmlns:p14="http://schemas.microsoft.com/office/powerpoint/2010/main" val="341146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DC8C11F-CD2F-A5D5-16E6-E4E6BBB8B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12192000" cy="6850380"/>
          </a:xfrm>
          <a:prstGeom prst="rect">
            <a:avLst/>
          </a:prstGeom>
        </p:spPr>
      </p:pic>
    </p:spTree>
    <p:extLst>
      <p:ext uri="{BB962C8B-B14F-4D97-AF65-F5344CB8AC3E}">
        <p14:creationId xmlns:p14="http://schemas.microsoft.com/office/powerpoint/2010/main" val="9553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904C4498-4E06-9CC2-2C3C-3C6788753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12192000" cy="6850380"/>
          </a:xfrm>
          <a:prstGeom prst="rect">
            <a:avLst/>
          </a:prstGeom>
        </p:spPr>
      </p:pic>
    </p:spTree>
    <p:extLst>
      <p:ext uri="{BB962C8B-B14F-4D97-AF65-F5344CB8AC3E}">
        <p14:creationId xmlns:p14="http://schemas.microsoft.com/office/powerpoint/2010/main" val="381262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C9CED56-9E2B-DC68-F825-BFF322EB3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12192000" cy="6850380"/>
          </a:xfrm>
          <a:prstGeom prst="rect">
            <a:avLst/>
          </a:prstGeom>
        </p:spPr>
      </p:pic>
    </p:spTree>
    <p:extLst>
      <p:ext uri="{BB962C8B-B14F-4D97-AF65-F5344CB8AC3E}">
        <p14:creationId xmlns:p14="http://schemas.microsoft.com/office/powerpoint/2010/main" val="362213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869FDCF-0D05-DC04-3E16-9A3AF15E6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12192000" cy="6850380"/>
          </a:xfrm>
          <a:prstGeom prst="rect">
            <a:avLst/>
          </a:prstGeom>
        </p:spPr>
      </p:pic>
    </p:spTree>
    <p:extLst>
      <p:ext uri="{BB962C8B-B14F-4D97-AF65-F5344CB8AC3E}">
        <p14:creationId xmlns:p14="http://schemas.microsoft.com/office/powerpoint/2010/main" val="65817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esk with a computer and a lamp&#10;&#10;Description automatically generated">
            <a:extLst>
              <a:ext uri="{FF2B5EF4-FFF2-40B4-BE49-F238E27FC236}">
                <a16:creationId xmlns:a16="http://schemas.microsoft.com/office/drawing/2014/main" id="{3DC2D0C7-E82D-1A95-F3C3-AEAABDEF83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705"/>
          <a:stretch/>
        </p:blipFill>
        <p:spPr>
          <a:xfrm>
            <a:off x="6096000" y="1"/>
            <a:ext cx="6096000" cy="6857999"/>
          </a:xfrm>
          <a:prstGeom prst="rect">
            <a:avLst/>
          </a:prstGeom>
        </p:spPr>
      </p:pic>
      <p:sp>
        <p:nvSpPr>
          <p:cNvPr id="4" name="TextBox 3">
            <a:extLst>
              <a:ext uri="{FF2B5EF4-FFF2-40B4-BE49-F238E27FC236}">
                <a16:creationId xmlns:a16="http://schemas.microsoft.com/office/drawing/2014/main" id="{8CD22558-0328-22BA-1E1E-33469958AE25}"/>
              </a:ext>
            </a:extLst>
          </p:cNvPr>
          <p:cNvSpPr txBox="1"/>
          <p:nvPr/>
        </p:nvSpPr>
        <p:spPr>
          <a:xfrm>
            <a:off x="0" y="0"/>
            <a:ext cx="5992238" cy="4462760"/>
          </a:xfrm>
          <a:prstGeom prst="rect">
            <a:avLst/>
          </a:prstGeom>
          <a:noFill/>
        </p:spPr>
        <p:txBody>
          <a:bodyPr wrap="square" rtlCol="0">
            <a:spAutoFit/>
          </a:bodyPr>
          <a:lstStyle/>
          <a:p>
            <a:r>
              <a:rPr lang="en-IN" sz="3200" b="1" dirty="0">
                <a:solidFill>
                  <a:srgbClr val="C00000"/>
                </a:solidFill>
              </a:rPr>
              <a:t>Summary</a:t>
            </a:r>
          </a:p>
          <a:p>
            <a:endParaRPr lang="en-IN" sz="3200" b="1" dirty="0">
              <a:solidFill>
                <a:srgbClr val="C00000"/>
              </a:solidFill>
            </a:endParaRPr>
          </a:p>
          <a:p>
            <a:pPr marL="342900" indent="-342900">
              <a:buFont typeface="Wingdings" panose="05000000000000000000" pitchFamily="2" charset="2"/>
              <a:buChar char="v"/>
            </a:pPr>
            <a:r>
              <a:rPr lang="en-IN" sz="2000" dirty="0">
                <a:solidFill>
                  <a:schemeClr val="bg1"/>
                </a:solidFill>
              </a:rPr>
              <a:t>To summarize that JIRA is very helpful tool because it helps to track, create an issue and bugs.</a:t>
            </a:r>
          </a:p>
          <a:p>
            <a:pPr marL="342900" indent="-342900">
              <a:buFont typeface="Wingdings" panose="05000000000000000000" pitchFamily="2" charset="2"/>
              <a:buChar char="v"/>
            </a:pPr>
            <a:endParaRPr lang="en-IN" sz="2000" dirty="0">
              <a:solidFill>
                <a:schemeClr val="bg1"/>
              </a:solidFill>
            </a:endParaRPr>
          </a:p>
          <a:p>
            <a:pPr marL="342900" indent="-342900">
              <a:buFont typeface="Wingdings" panose="05000000000000000000" pitchFamily="2" charset="2"/>
              <a:buChar char="v"/>
            </a:pPr>
            <a:r>
              <a:rPr lang="en-IN" sz="2000" dirty="0">
                <a:solidFill>
                  <a:schemeClr val="bg1"/>
                </a:solidFill>
              </a:rPr>
              <a:t>By integration of JIRA with GitHub linked the code with project which inclined the development workflow.</a:t>
            </a:r>
          </a:p>
          <a:p>
            <a:pPr marL="342900" indent="-342900">
              <a:buFont typeface="Wingdings" panose="05000000000000000000" pitchFamily="2" charset="2"/>
              <a:buChar char="v"/>
            </a:pPr>
            <a:endParaRPr lang="en-IN" sz="2000" dirty="0">
              <a:solidFill>
                <a:schemeClr val="bg1"/>
              </a:solidFill>
            </a:endParaRPr>
          </a:p>
          <a:p>
            <a:pPr marL="342900" indent="-342900">
              <a:buFont typeface="Wingdings" panose="05000000000000000000" pitchFamily="2" charset="2"/>
              <a:buChar char="v"/>
            </a:pPr>
            <a:r>
              <a:rPr lang="en-IN" sz="2000" dirty="0">
                <a:solidFill>
                  <a:schemeClr val="bg1"/>
                </a:solidFill>
              </a:rPr>
              <a:t>This integration also helps to decrease the manual  tracking and allows team members to focus on the development only.</a:t>
            </a:r>
          </a:p>
          <a:p>
            <a:endParaRPr lang="en-IN" sz="2000" dirty="0">
              <a:solidFill>
                <a:schemeClr val="bg1"/>
              </a:solidFill>
            </a:endParaRPr>
          </a:p>
        </p:txBody>
      </p:sp>
    </p:spTree>
    <p:extLst>
      <p:ext uri="{BB962C8B-B14F-4D97-AF65-F5344CB8AC3E}">
        <p14:creationId xmlns:p14="http://schemas.microsoft.com/office/powerpoint/2010/main" val="174981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light bulb with a question mark&#10;&#10;Description automatically generated">
            <a:extLst>
              <a:ext uri="{FF2B5EF4-FFF2-40B4-BE49-F238E27FC236}">
                <a16:creationId xmlns:a16="http://schemas.microsoft.com/office/drawing/2014/main" id="{688CDE13-86C2-3E52-39D3-3E638AA961E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30"/>
          <a:stretch/>
        </p:blipFill>
        <p:spPr>
          <a:xfrm>
            <a:off x="20" y="10"/>
            <a:ext cx="12191980" cy="6857990"/>
          </a:xfrm>
          <a:prstGeom prst="rect">
            <a:avLst/>
          </a:prstGeom>
        </p:spPr>
      </p:pic>
      <p:sp>
        <p:nvSpPr>
          <p:cNvPr id="12" name="Rectangle 7">
            <a:extLst>
              <a:ext uri="{FF2B5EF4-FFF2-40B4-BE49-F238E27FC236}">
                <a16:creationId xmlns:a16="http://schemas.microsoft.com/office/drawing/2014/main" id="{359427B8-4D04-499B-ADC4-C02F51AE0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3" name="Rectangle 9">
            <a:extLst>
              <a:ext uri="{FF2B5EF4-FFF2-40B4-BE49-F238E27FC236}">
                <a16:creationId xmlns:a16="http://schemas.microsoft.com/office/drawing/2014/main" id="{0724758F-AE3C-4CC9-B58A-FF0B12987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263317"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81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4DB2F-BF81-5042-2E3F-D70E30697156}"/>
              </a:ext>
            </a:extLst>
          </p:cNvPr>
          <p:cNvSpPr/>
          <p:nvPr/>
        </p:nvSpPr>
        <p:spPr>
          <a:xfrm>
            <a:off x="0" y="-198783"/>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E71C764-E696-4AFD-A377-871A50658258}"/>
              </a:ext>
            </a:extLst>
          </p:cNvPr>
          <p:cNvSpPr txBox="1"/>
          <p:nvPr/>
        </p:nvSpPr>
        <p:spPr>
          <a:xfrm>
            <a:off x="649835" y="264771"/>
            <a:ext cx="4472609" cy="3293209"/>
          </a:xfrm>
          <a:prstGeom prst="rect">
            <a:avLst/>
          </a:prstGeom>
          <a:noFill/>
        </p:spPr>
        <p:txBody>
          <a:bodyPr wrap="square" rtlCol="0">
            <a:spAutoFit/>
          </a:bodyPr>
          <a:lstStyle/>
          <a:p>
            <a:r>
              <a:rPr lang="en-IN" sz="3200" b="1" i="1" dirty="0">
                <a:solidFill>
                  <a:srgbClr val="C00000"/>
                </a:solidFill>
              </a:rPr>
              <a:t>References</a:t>
            </a:r>
          </a:p>
          <a:p>
            <a:endParaRPr lang="en-IN" sz="3200" b="1" i="1" dirty="0">
              <a:solidFill>
                <a:srgbClr val="C00000"/>
              </a:solidFill>
            </a:endParaRPr>
          </a:p>
          <a:p>
            <a:pPr marL="285750" indent="-285750">
              <a:buFont typeface="Wingdings" panose="05000000000000000000" pitchFamily="2" charset="2"/>
              <a:buChar char="ü"/>
            </a:pPr>
            <a:r>
              <a:rPr lang="en-IN" dirty="0">
                <a:solidFill>
                  <a:schemeClr val="bg1"/>
                </a:solidFill>
              </a:rPr>
              <a:t>Atlassian support – support.Atlassian.com</a:t>
            </a:r>
          </a:p>
          <a:p>
            <a:pPr marL="285750" indent="-285750">
              <a:buFont typeface="Wingdings" panose="05000000000000000000" pitchFamily="2" charset="2"/>
              <a:buChar char="ü"/>
            </a:pPr>
            <a:endParaRPr lang="en-IN" dirty="0">
              <a:solidFill>
                <a:schemeClr val="bg1"/>
              </a:solidFill>
            </a:endParaRPr>
          </a:p>
          <a:p>
            <a:pPr marL="285750" indent="-285750">
              <a:buFont typeface="Wingdings" panose="05000000000000000000" pitchFamily="2" charset="2"/>
              <a:buChar char="ü"/>
            </a:pPr>
            <a:r>
              <a:rPr lang="en-IN" dirty="0">
                <a:solidFill>
                  <a:schemeClr val="bg1"/>
                </a:solidFill>
              </a:rPr>
              <a:t>GitHub Docs – docs.github.com/ https://github.com</a:t>
            </a:r>
          </a:p>
          <a:p>
            <a:pPr marL="285750" indent="-285750">
              <a:buFont typeface="Wingdings" panose="05000000000000000000" pitchFamily="2" charset="2"/>
              <a:buChar char="ü"/>
            </a:pPr>
            <a:endParaRPr lang="en-IN" dirty="0">
              <a:solidFill>
                <a:schemeClr val="bg1"/>
              </a:solidFill>
            </a:endParaRPr>
          </a:p>
          <a:p>
            <a:pPr marL="285750" indent="-285750">
              <a:buFont typeface="Wingdings" panose="05000000000000000000" pitchFamily="2" charset="2"/>
              <a:buChar char="ü"/>
            </a:pPr>
            <a:r>
              <a:rPr lang="en-IN" dirty="0">
                <a:solidFill>
                  <a:schemeClr val="bg1"/>
                </a:solidFill>
              </a:rPr>
              <a:t>Cite GitHub repositories – academiainsider.com / DR. Andrew Stapleton</a:t>
            </a:r>
          </a:p>
        </p:txBody>
      </p:sp>
      <p:pic>
        <p:nvPicPr>
          <p:cNvPr id="5" name="Picture 4" descr="A person playing a video game&#10;&#10;Description automatically generated">
            <a:extLst>
              <a:ext uri="{FF2B5EF4-FFF2-40B4-BE49-F238E27FC236}">
                <a16:creationId xmlns:a16="http://schemas.microsoft.com/office/drawing/2014/main" id="{2824705C-9A66-AAD3-4F6E-7C188832231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86399" y="-198783"/>
            <a:ext cx="6589336" cy="6858000"/>
          </a:xfrm>
          <a:prstGeom prst="rect">
            <a:avLst/>
          </a:prstGeom>
        </p:spPr>
      </p:pic>
    </p:spTree>
    <p:extLst>
      <p:ext uri="{BB962C8B-B14F-4D97-AF65-F5344CB8AC3E}">
        <p14:creationId xmlns:p14="http://schemas.microsoft.com/office/powerpoint/2010/main" val="407280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ign on a wall&#10;&#10;Description automatically generated">
            <a:extLst>
              <a:ext uri="{FF2B5EF4-FFF2-40B4-BE49-F238E27FC236}">
                <a16:creationId xmlns:a16="http://schemas.microsoft.com/office/drawing/2014/main" id="{9B630E92-0220-4BD5-3DD7-9D1804F240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269" b="1246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59427B8-4D04-499B-ADC4-C02F51AE0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Rectangle 10">
            <a:extLst>
              <a:ext uri="{FF2B5EF4-FFF2-40B4-BE49-F238E27FC236}">
                <a16:creationId xmlns:a16="http://schemas.microsoft.com/office/drawing/2014/main" id="{0724758F-AE3C-4CC9-B58A-FF0B12987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263317"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1B7A30-A79F-4835-AADD-FC6CFAFD54A3}"/>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free_for_commercial_use/14375461993/">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379384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desk with a keyboard and mouse&#10;&#10;Description automatically generated">
            <a:extLst>
              <a:ext uri="{FF2B5EF4-FFF2-40B4-BE49-F238E27FC236}">
                <a16:creationId xmlns:a16="http://schemas.microsoft.com/office/drawing/2014/main" id="{F2793A77-AF48-8562-9E4D-0F694BCC8FC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69"/>
          <a:stretch/>
        </p:blipFill>
        <p:spPr>
          <a:xfrm>
            <a:off x="6095999" y="685800"/>
            <a:ext cx="5800725" cy="5038725"/>
          </a:xfrm>
          <a:prstGeom prst="rect">
            <a:avLst/>
          </a:prstGeom>
        </p:spPr>
      </p:pic>
      <p:sp>
        <p:nvSpPr>
          <p:cNvPr id="5" name="TextBox 4">
            <a:extLst>
              <a:ext uri="{FF2B5EF4-FFF2-40B4-BE49-F238E27FC236}">
                <a16:creationId xmlns:a16="http://schemas.microsoft.com/office/drawing/2014/main" id="{C63A792B-4FBF-C560-8E7C-B59E719BDA3E}"/>
              </a:ext>
            </a:extLst>
          </p:cNvPr>
          <p:cNvSpPr txBox="1"/>
          <p:nvPr/>
        </p:nvSpPr>
        <p:spPr>
          <a:xfrm>
            <a:off x="147638" y="101025"/>
            <a:ext cx="5800723" cy="6832640"/>
          </a:xfrm>
          <a:prstGeom prst="rect">
            <a:avLst/>
          </a:prstGeom>
          <a:noFill/>
        </p:spPr>
        <p:txBody>
          <a:bodyPr wrap="square" rtlCol="0">
            <a:spAutoFit/>
          </a:bodyPr>
          <a:lstStyle/>
          <a:p>
            <a:r>
              <a:rPr lang="en-IN" sz="3200" b="1" dirty="0">
                <a:solidFill>
                  <a:srgbClr val="0070C0"/>
                </a:solidFill>
              </a:rPr>
              <a:t>AGENDA:</a:t>
            </a:r>
          </a:p>
          <a:p>
            <a:pPr marL="342900" indent="-342900">
              <a:buFont typeface="Wingdings" panose="05000000000000000000" pitchFamily="2" charset="2"/>
              <a:buChar char="q"/>
            </a:pPr>
            <a:r>
              <a:rPr lang="en-IN" sz="1600" dirty="0">
                <a:solidFill>
                  <a:schemeClr val="bg1"/>
                </a:solidFill>
              </a:rPr>
              <a:t>An overview of the presentation structure</a:t>
            </a:r>
          </a:p>
          <a:p>
            <a:r>
              <a:rPr lang="en-IN" sz="1600" dirty="0">
                <a:solidFill>
                  <a:schemeClr val="bg1"/>
                </a:solidFill>
              </a:rPr>
              <a:t>        * Customer management</a:t>
            </a:r>
          </a:p>
          <a:p>
            <a:r>
              <a:rPr lang="en-IN" dirty="0">
                <a:solidFill>
                  <a:schemeClr val="bg1"/>
                </a:solidFill>
              </a:rPr>
              <a:t>       * </a:t>
            </a:r>
            <a:r>
              <a:rPr lang="en-US" sz="1600" b="0" i="0" dirty="0">
                <a:solidFill>
                  <a:srgbClr val="FFFFFF"/>
                </a:solidFill>
                <a:effectLst/>
                <a:latin typeface="Atkinson Hyperlegible"/>
              </a:rPr>
              <a:t>Real-time financial tracking and report in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 and bug tracking tools used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1600" dirty="0">
                <a:solidFill>
                  <a:schemeClr val="bg1"/>
                </a:solidFill>
              </a:rPr>
              <a:t>Issue and bug tracking tools used</a:t>
            </a:r>
          </a:p>
          <a:p>
            <a:r>
              <a:rPr lang="en-US" sz="1600" dirty="0">
                <a:solidFill>
                  <a:schemeClr val="bg1"/>
                </a:solidFill>
              </a:rPr>
              <a:t>     * Full overview of JIRA or trolls which are used for       </a:t>
            </a:r>
          </a:p>
          <a:p>
            <a:r>
              <a:rPr lang="en-US" sz="1600" dirty="0">
                <a:solidFill>
                  <a:schemeClr val="bg1"/>
                </a:solidFill>
              </a:rPr>
              <a:t>        issue and bug tracking</a:t>
            </a:r>
          </a:p>
          <a:p>
            <a:r>
              <a:rPr lang="en-US" sz="1600" dirty="0">
                <a:solidFill>
                  <a:schemeClr val="bg1"/>
                </a:solidFill>
              </a:rPr>
              <a:t>       * explain the features how every tools work on             </a:t>
            </a:r>
          </a:p>
          <a:p>
            <a:r>
              <a:rPr lang="en-US" sz="1600" dirty="0">
                <a:solidFill>
                  <a:schemeClr val="bg1"/>
                </a:solidFill>
              </a:rPr>
              <a:t>          the project</a:t>
            </a:r>
          </a:p>
          <a:p>
            <a:r>
              <a:rPr lang="en-US" sz="1600" dirty="0">
                <a:solidFill>
                  <a:schemeClr val="bg1"/>
                </a:solidFill>
              </a:rPr>
              <a:t>  </a:t>
            </a:r>
          </a:p>
          <a:p>
            <a:pPr marL="342900" indent="-342900">
              <a:buFont typeface="Wingdings" panose="05000000000000000000" pitchFamily="2" charset="2"/>
              <a:buChar char="q"/>
            </a:pPr>
            <a:r>
              <a:rPr lang="en-US" sz="1600" dirty="0">
                <a:solidFill>
                  <a:schemeClr val="bg1"/>
                </a:solidFill>
              </a:rPr>
              <a:t>Workflow</a:t>
            </a:r>
          </a:p>
          <a:p>
            <a:r>
              <a:rPr lang="en-US" sz="1600" dirty="0">
                <a:solidFill>
                  <a:schemeClr val="bg1"/>
                </a:solidFill>
              </a:rPr>
              <a:t>     * Full details of the workflow developed</a:t>
            </a:r>
          </a:p>
          <a:p>
            <a:r>
              <a:rPr lang="en-US" sz="1600" dirty="0">
                <a:solidFill>
                  <a:schemeClr val="bg1"/>
                </a:solidFill>
              </a:rPr>
              <a:t>     * issue tracking</a:t>
            </a:r>
          </a:p>
          <a:p>
            <a:r>
              <a:rPr lang="en-US" sz="1600" dirty="0">
                <a:solidFill>
                  <a:schemeClr val="bg1"/>
                </a:solidFill>
              </a:rPr>
              <a:t>     * resolving and transitioning</a:t>
            </a:r>
          </a:p>
          <a:p>
            <a:endParaRPr lang="en-IN" sz="2000" dirty="0">
              <a:solidFill>
                <a:schemeClr val="bg1"/>
              </a:solidFill>
            </a:endParaRPr>
          </a:p>
          <a:p>
            <a:pPr marL="342900" indent="-342900">
              <a:buFont typeface="Wingdings" panose="05000000000000000000" pitchFamily="2" charset="2"/>
              <a:buChar char="q"/>
            </a:pPr>
            <a:r>
              <a:rPr lang="en-IN" sz="1600" dirty="0">
                <a:solidFill>
                  <a:schemeClr val="bg1"/>
                </a:solidFill>
              </a:rPr>
              <a:t>Integrations with other tools</a:t>
            </a:r>
          </a:p>
          <a:p>
            <a:r>
              <a:rPr lang="en-IN" sz="1600" dirty="0">
                <a:solidFill>
                  <a:schemeClr val="bg1"/>
                </a:solidFill>
              </a:rPr>
              <a:t>     * improve team cooperation and streamline           </a:t>
            </a:r>
          </a:p>
          <a:p>
            <a:r>
              <a:rPr lang="en-IN" sz="1600" dirty="0">
                <a:solidFill>
                  <a:schemeClr val="bg1"/>
                </a:solidFill>
              </a:rPr>
              <a:t>         process</a:t>
            </a:r>
          </a:p>
          <a:p>
            <a:r>
              <a:rPr lang="en-IN" sz="1600" dirty="0">
                <a:solidFill>
                  <a:schemeClr val="bg1"/>
                </a:solidFill>
              </a:rPr>
              <a:t>     * proliferating the functionality</a:t>
            </a:r>
          </a:p>
          <a:p>
            <a:endParaRPr lang="en-IN" sz="1600" dirty="0">
              <a:solidFill>
                <a:schemeClr val="bg1"/>
              </a:solidFill>
            </a:endParaRPr>
          </a:p>
          <a:p>
            <a:pPr marL="342900" indent="-342900">
              <a:buFont typeface="Wingdings" panose="05000000000000000000" pitchFamily="2" charset="2"/>
              <a:buChar char="q"/>
            </a:pPr>
            <a:r>
              <a:rPr lang="en-US" sz="1600" dirty="0">
                <a:solidFill>
                  <a:schemeClr val="bg1"/>
                </a:solidFill>
              </a:rPr>
              <a:t>Resource allocation and workload balancing</a:t>
            </a:r>
          </a:p>
          <a:p>
            <a:r>
              <a:rPr lang="en-US" sz="1600" dirty="0">
                <a:solidFill>
                  <a:schemeClr val="bg1"/>
                </a:solidFill>
              </a:rPr>
              <a:t>      *ideas for productivity</a:t>
            </a:r>
          </a:p>
          <a:p>
            <a:r>
              <a:rPr lang="en-US" sz="1600" dirty="0">
                <a:solidFill>
                  <a:schemeClr val="bg1"/>
                </a:solidFill>
              </a:rPr>
              <a:t>       * avoid burnout</a:t>
            </a:r>
          </a:p>
          <a:p>
            <a:r>
              <a:rPr lang="en-US" sz="1600" dirty="0">
                <a:solidFill>
                  <a:schemeClr val="bg1"/>
                </a:solidFill>
              </a:rPr>
              <a:t>       * explain the main techniques </a:t>
            </a:r>
          </a:p>
        </p:txBody>
      </p:sp>
    </p:spTree>
    <p:extLst>
      <p:ext uri="{BB962C8B-B14F-4D97-AF65-F5344CB8AC3E}">
        <p14:creationId xmlns:p14="http://schemas.microsoft.com/office/powerpoint/2010/main" val="402833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omputer with a keyboard and mouse&#10;&#10;Description automatically generated">
            <a:extLst>
              <a:ext uri="{FF2B5EF4-FFF2-40B4-BE49-F238E27FC236}">
                <a16:creationId xmlns:a16="http://schemas.microsoft.com/office/drawing/2014/main" id="{576BAA68-62B5-F978-8047-726B5471C3D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334"/>
          <a:stretch/>
        </p:blipFill>
        <p:spPr>
          <a:xfrm>
            <a:off x="5495925" y="0"/>
            <a:ext cx="6696074" cy="6858000"/>
          </a:xfrm>
          <a:prstGeom prst="rect">
            <a:avLst/>
          </a:prstGeom>
        </p:spPr>
      </p:pic>
      <p:sp>
        <p:nvSpPr>
          <p:cNvPr id="4" name="TextBox 3">
            <a:extLst>
              <a:ext uri="{FF2B5EF4-FFF2-40B4-BE49-F238E27FC236}">
                <a16:creationId xmlns:a16="http://schemas.microsoft.com/office/drawing/2014/main" id="{348CC759-8079-E483-3E6C-7350F04ABB7C}"/>
              </a:ext>
            </a:extLst>
          </p:cNvPr>
          <p:cNvSpPr txBox="1"/>
          <p:nvPr/>
        </p:nvSpPr>
        <p:spPr>
          <a:xfrm>
            <a:off x="9751908" y="6657946"/>
            <a:ext cx="2440091"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technofaq.org/posts/2018/12/how-gaming-industry-has-evolved-in-recent-years/">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
        <p:nvSpPr>
          <p:cNvPr id="7" name="Rectangle 6">
            <a:extLst>
              <a:ext uri="{FF2B5EF4-FFF2-40B4-BE49-F238E27FC236}">
                <a16:creationId xmlns:a16="http://schemas.microsoft.com/office/drawing/2014/main" id="{8DA72B5A-EAD9-466C-CF5C-D41042A201F9}"/>
              </a:ext>
            </a:extLst>
          </p:cNvPr>
          <p:cNvSpPr/>
          <p:nvPr/>
        </p:nvSpPr>
        <p:spPr>
          <a:xfrm>
            <a:off x="-1" y="0"/>
            <a:ext cx="549592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A2E497A-D0FB-7655-3BAA-CB30B2576532}"/>
              </a:ext>
            </a:extLst>
          </p:cNvPr>
          <p:cNvSpPr txBox="1"/>
          <p:nvPr/>
        </p:nvSpPr>
        <p:spPr>
          <a:xfrm>
            <a:off x="195943" y="363894"/>
            <a:ext cx="4898571"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bg1"/>
                </a:solidFill>
              </a:rPr>
              <a:t>Summary</a:t>
            </a:r>
          </a:p>
          <a:p>
            <a:r>
              <a:rPr lang="en-IN" dirty="0">
                <a:solidFill>
                  <a:schemeClr val="bg1"/>
                </a:solidFill>
              </a:rPr>
              <a:t>     * overview of the presentation</a:t>
            </a:r>
          </a:p>
          <a:p>
            <a:r>
              <a:rPr lang="en-IN" dirty="0">
                <a:solidFill>
                  <a:schemeClr val="bg1"/>
                </a:solidFill>
              </a:rPr>
              <a:t>     * discuss all the main features</a:t>
            </a: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Questions</a:t>
            </a:r>
          </a:p>
          <a:p>
            <a:r>
              <a:rPr lang="en-IN" dirty="0">
                <a:solidFill>
                  <a:schemeClr val="bg1"/>
                </a:solidFill>
              </a:rPr>
              <a:t>     * open the floor for discussion </a:t>
            </a:r>
          </a:p>
          <a:p>
            <a:r>
              <a:rPr lang="en-IN" dirty="0">
                <a:solidFill>
                  <a:schemeClr val="bg1"/>
                </a:solidFill>
              </a:rPr>
              <a:t>     * feedback receive from the audience</a:t>
            </a:r>
          </a:p>
        </p:txBody>
      </p:sp>
    </p:spTree>
    <p:extLst>
      <p:ext uri="{BB962C8B-B14F-4D97-AF65-F5344CB8AC3E}">
        <p14:creationId xmlns:p14="http://schemas.microsoft.com/office/powerpoint/2010/main" val="53989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erson playing a video game&#10;&#10;Description automatically generated">
            <a:extLst>
              <a:ext uri="{FF2B5EF4-FFF2-40B4-BE49-F238E27FC236}">
                <a16:creationId xmlns:a16="http://schemas.microsoft.com/office/drawing/2014/main" id="{5BAB3E92-52DD-28E6-345D-B241700AF75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5414"/>
          <a:stretch/>
        </p:blipFill>
        <p:spPr>
          <a:xfrm>
            <a:off x="0" y="7695"/>
            <a:ext cx="5810250" cy="6858000"/>
          </a:xfrm>
          <a:prstGeom prst="rect">
            <a:avLst/>
          </a:prstGeom>
        </p:spPr>
      </p:pic>
      <p:sp>
        <p:nvSpPr>
          <p:cNvPr id="4" name="TextBox 3">
            <a:extLst>
              <a:ext uri="{FF2B5EF4-FFF2-40B4-BE49-F238E27FC236}">
                <a16:creationId xmlns:a16="http://schemas.microsoft.com/office/drawing/2014/main" id="{FB06904F-C9B0-2BAE-1478-751553AFB4A7}"/>
              </a:ext>
            </a:extLst>
          </p:cNvPr>
          <p:cNvSpPr txBox="1"/>
          <p:nvPr/>
        </p:nvSpPr>
        <p:spPr>
          <a:xfrm>
            <a:off x="11114176" y="6657946"/>
            <a:ext cx="1077823" cy="415498"/>
          </a:xfrm>
          <a:prstGeom prst="rect">
            <a:avLst/>
          </a:prstGeom>
          <a:solidFill>
            <a:srgbClr val="000000"/>
          </a:solidFill>
        </p:spPr>
        <p:txBody>
          <a:bodyPr wrap="square" rtlCol="0">
            <a:spAutoFit/>
          </a:bodyPr>
          <a:lstStyle/>
          <a:p>
            <a:pPr algn="r">
              <a:spcAft>
                <a:spcPts val="600"/>
              </a:spcAft>
            </a:pPr>
            <a:r>
              <a:rPr lang="en-IN" sz="700">
                <a:solidFill>
                  <a:srgbClr val="FFFFFF"/>
                </a:solidFill>
                <a:hlinkClick r:id="rId3" tooltip="https://blog.dnevnik.hr/ryanbarber/2023/11/1632431095/advantages-of-utilization-a-video-game-boosting-service.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
        <p:nvSpPr>
          <p:cNvPr id="5" name="Rectangle 4">
            <a:extLst>
              <a:ext uri="{FF2B5EF4-FFF2-40B4-BE49-F238E27FC236}">
                <a16:creationId xmlns:a16="http://schemas.microsoft.com/office/drawing/2014/main" id="{14FCDE0B-D0FE-0CCF-749F-F8E5428F55C9}"/>
              </a:ext>
            </a:extLst>
          </p:cNvPr>
          <p:cNvSpPr/>
          <p:nvPr/>
        </p:nvSpPr>
        <p:spPr>
          <a:xfrm>
            <a:off x="5810250" y="0"/>
            <a:ext cx="6667500" cy="69437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2FA3B82-B33E-665A-B036-4939ED3EB5ED}"/>
              </a:ext>
            </a:extLst>
          </p:cNvPr>
          <p:cNvSpPr txBox="1"/>
          <p:nvPr/>
        </p:nvSpPr>
        <p:spPr>
          <a:xfrm>
            <a:off x="5810250" y="158620"/>
            <a:ext cx="6381750" cy="6063198"/>
          </a:xfrm>
          <a:prstGeom prst="rect">
            <a:avLst/>
          </a:prstGeom>
          <a:noFill/>
        </p:spPr>
        <p:txBody>
          <a:bodyPr wrap="square" rtlCol="0">
            <a:spAutoFit/>
          </a:bodyPr>
          <a:lstStyle/>
          <a:p>
            <a:r>
              <a:rPr lang="en-IN" sz="2800" b="1" i="1" dirty="0">
                <a:solidFill>
                  <a:schemeClr val="accent2">
                    <a:lumMod val="75000"/>
                  </a:schemeClr>
                </a:solidFill>
                <a:highlight>
                  <a:srgbClr val="C0C0C0"/>
                </a:highlight>
              </a:rPr>
              <a:t>Issue and bug racking tools</a:t>
            </a:r>
          </a:p>
          <a:p>
            <a:endParaRPr lang="en-IN" b="1" i="1" dirty="0">
              <a:solidFill>
                <a:schemeClr val="bg1"/>
              </a:solidFill>
            </a:endParaRPr>
          </a:p>
          <a:p>
            <a:r>
              <a:rPr lang="en-IN" dirty="0">
                <a:solidFill>
                  <a:schemeClr val="bg1"/>
                </a:solidFill>
              </a:rPr>
              <a:t> For issue and bug tracking tools we give preference to JIRA. Because JIRA is more useful as compared to others effective tool. It is user-friendly tool. It has great features and functionalities.</a:t>
            </a:r>
          </a:p>
          <a:p>
            <a:endParaRPr lang="en-IN" dirty="0">
              <a:solidFill>
                <a:schemeClr val="bg1"/>
              </a:solidFill>
            </a:endParaRPr>
          </a:p>
          <a:p>
            <a:r>
              <a:rPr lang="en-IN" dirty="0">
                <a:solidFill>
                  <a:schemeClr val="bg1"/>
                </a:solidFill>
              </a:rPr>
              <a:t>Key Features</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Issue Tracking: it supports lot of problems like bugs, epics and tracks.</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Automation: its is automatically assigned the tasks to the people which helps to reduce the manual work.</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Backlog Management: it also manage the backlog of tasks and issues.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
            </a:pPr>
            <a:endParaRPr lang="en-IN" dirty="0">
              <a:solidFill>
                <a:schemeClr val="bg1"/>
              </a:solidFill>
            </a:endParaRPr>
          </a:p>
          <a:p>
            <a:pPr marL="285750" indent="-285750">
              <a:buFont typeface="Wingdings" panose="05000000000000000000" pitchFamily="2" charset="2"/>
              <a:buChar char="§"/>
            </a:pPr>
            <a:endParaRPr lang="en-IN" dirty="0">
              <a:solidFill>
                <a:schemeClr val="bg1"/>
              </a:solidFill>
            </a:endParaRPr>
          </a:p>
        </p:txBody>
      </p:sp>
    </p:spTree>
    <p:extLst>
      <p:ext uri="{BB962C8B-B14F-4D97-AF65-F5344CB8AC3E}">
        <p14:creationId xmlns:p14="http://schemas.microsoft.com/office/powerpoint/2010/main" val="76776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holding a video game controller&#10;&#10;Description automatically generated">
            <a:extLst>
              <a:ext uri="{FF2B5EF4-FFF2-40B4-BE49-F238E27FC236}">
                <a16:creationId xmlns:a16="http://schemas.microsoft.com/office/drawing/2014/main" id="{0CF6726F-C9FD-13AC-2382-31DC571D58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488" b="9274"/>
          <a:stretch/>
        </p:blipFill>
        <p:spPr>
          <a:xfrm>
            <a:off x="6792686" y="-1"/>
            <a:ext cx="5399314" cy="6857999"/>
          </a:xfrm>
          <a:prstGeom prst="rect">
            <a:avLst/>
          </a:prstGeom>
        </p:spPr>
      </p:pic>
      <p:sp>
        <p:nvSpPr>
          <p:cNvPr id="4" name="TextBox 3">
            <a:extLst>
              <a:ext uri="{FF2B5EF4-FFF2-40B4-BE49-F238E27FC236}">
                <a16:creationId xmlns:a16="http://schemas.microsoft.com/office/drawing/2014/main" id="{27CCF337-5DEB-9C30-2ADE-8EA7A1383CBA}"/>
              </a:ext>
            </a:extLst>
          </p:cNvPr>
          <p:cNvSpPr txBox="1"/>
          <p:nvPr/>
        </p:nvSpPr>
        <p:spPr>
          <a:xfrm>
            <a:off x="0" y="-81276"/>
            <a:ext cx="5753100" cy="1692771"/>
          </a:xfrm>
          <a:prstGeom prst="rect">
            <a:avLst/>
          </a:prstGeom>
          <a:noFill/>
        </p:spPr>
        <p:txBody>
          <a:bodyPr wrap="square" rtlCol="0">
            <a:spAutoFit/>
          </a:bodyPr>
          <a:lstStyle/>
          <a:p>
            <a:r>
              <a:rPr lang="en-IN" sz="4000" b="1" i="1" dirty="0">
                <a:solidFill>
                  <a:srgbClr val="C00000"/>
                </a:solidFill>
              </a:rPr>
              <a:t>Workflow</a:t>
            </a:r>
          </a:p>
          <a:p>
            <a:endParaRPr lang="en-IN" sz="4000" b="1" i="1" dirty="0">
              <a:solidFill>
                <a:srgbClr val="C00000"/>
              </a:solidFill>
            </a:endParaRPr>
          </a:p>
          <a:p>
            <a:endParaRPr lang="en-IN" sz="2000" b="1" i="1" dirty="0">
              <a:solidFill>
                <a:schemeClr val="bg1"/>
              </a:solidFill>
            </a:endParaRPr>
          </a:p>
        </p:txBody>
      </p:sp>
      <p:graphicFrame>
        <p:nvGraphicFramePr>
          <p:cNvPr id="5" name="Diagram 4">
            <a:extLst>
              <a:ext uri="{FF2B5EF4-FFF2-40B4-BE49-F238E27FC236}">
                <a16:creationId xmlns:a16="http://schemas.microsoft.com/office/drawing/2014/main" id="{ED7C4DE1-9A05-B15E-95B8-8676540AADAE}"/>
              </a:ext>
            </a:extLst>
          </p:cNvPr>
          <p:cNvGraphicFramePr/>
          <p:nvPr>
            <p:extLst>
              <p:ext uri="{D42A27DB-BD31-4B8C-83A1-F6EECF244321}">
                <p14:modId xmlns:p14="http://schemas.microsoft.com/office/powerpoint/2010/main" val="1397403265"/>
              </p:ext>
            </p:extLst>
          </p:nvPr>
        </p:nvGraphicFramePr>
        <p:xfrm>
          <a:off x="290028" y="1212979"/>
          <a:ext cx="6148874" cy="47212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187403FF-130F-EFB0-07A5-7EA24F3000A3}"/>
              </a:ext>
            </a:extLst>
          </p:cNvPr>
          <p:cNvSpPr txBox="1"/>
          <p:nvPr/>
        </p:nvSpPr>
        <p:spPr>
          <a:xfrm>
            <a:off x="214604" y="4236098"/>
            <a:ext cx="5812972" cy="369332"/>
          </a:xfrm>
          <a:prstGeom prst="rect">
            <a:avLst/>
          </a:prstGeom>
          <a:noFill/>
        </p:spPr>
        <p:txBody>
          <a:bodyPr wrap="square" rtlCol="0">
            <a:spAutoFit/>
          </a:bodyPr>
          <a:lstStyle/>
          <a:p>
            <a:r>
              <a:rPr lang="en-IN" dirty="0"/>
              <a:t>j</a:t>
            </a:r>
          </a:p>
        </p:txBody>
      </p:sp>
    </p:spTree>
    <p:extLst>
      <p:ext uri="{BB962C8B-B14F-4D97-AF65-F5344CB8AC3E}">
        <p14:creationId xmlns:p14="http://schemas.microsoft.com/office/powerpoint/2010/main" val="208192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monitor with a blue screen&#10;&#10;Description automatically generated">
            <a:extLst>
              <a:ext uri="{FF2B5EF4-FFF2-40B4-BE49-F238E27FC236}">
                <a16:creationId xmlns:a16="http://schemas.microsoft.com/office/drawing/2014/main" id="{933CD364-1B80-1EB1-DC0D-DDF21DC681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568" b="22723"/>
          <a:stretch/>
        </p:blipFill>
        <p:spPr>
          <a:xfrm>
            <a:off x="-534625" y="0"/>
            <a:ext cx="7945075" cy="6858000"/>
          </a:xfrm>
          <a:prstGeom prst="rect">
            <a:avLst/>
          </a:prstGeom>
        </p:spPr>
      </p:pic>
      <p:sp>
        <p:nvSpPr>
          <p:cNvPr id="6" name="TextBox 5">
            <a:extLst>
              <a:ext uri="{FF2B5EF4-FFF2-40B4-BE49-F238E27FC236}">
                <a16:creationId xmlns:a16="http://schemas.microsoft.com/office/drawing/2014/main" id="{6C87BC25-AA31-E56D-38C8-645B73969FD8}"/>
              </a:ext>
            </a:extLst>
          </p:cNvPr>
          <p:cNvSpPr txBox="1"/>
          <p:nvPr/>
        </p:nvSpPr>
        <p:spPr>
          <a:xfrm>
            <a:off x="6810375" y="142875"/>
            <a:ext cx="5381625" cy="6617196"/>
          </a:xfrm>
          <a:prstGeom prst="rect">
            <a:avLst/>
          </a:prstGeom>
          <a:noFill/>
        </p:spPr>
        <p:txBody>
          <a:bodyPr wrap="square" rtlCol="0">
            <a:spAutoFit/>
          </a:bodyPr>
          <a:lstStyle/>
          <a:p>
            <a:r>
              <a:rPr lang="en-IN" sz="3200" b="1" dirty="0">
                <a:solidFill>
                  <a:srgbClr val="C00000"/>
                </a:solidFill>
              </a:rPr>
              <a:t>Integration with other tools</a:t>
            </a:r>
          </a:p>
          <a:p>
            <a:endParaRPr lang="en-IN" sz="3200" b="1" dirty="0">
              <a:solidFill>
                <a:srgbClr val="C00000"/>
              </a:solidFill>
            </a:endParaRPr>
          </a:p>
          <a:p>
            <a:r>
              <a:rPr lang="en-IN" sz="2000" dirty="0">
                <a:solidFill>
                  <a:schemeClr val="bg1"/>
                </a:solidFill>
              </a:rPr>
              <a:t>we use GitHub for connecting the whole code repository with  project management in JIRA. It is also useful for project tracking activity and linking the specific issue in JIRA. </a:t>
            </a:r>
          </a:p>
          <a:p>
            <a:endParaRPr lang="en-IN" sz="2000" dirty="0">
              <a:solidFill>
                <a:schemeClr val="bg1"/>
              </a:solidFill>
            </a:endParaRPr>
          </a:p>
          <a:p>
            <a:r>
              <a:rPr lang="en-IN" sz="2000" dirty="0">
                <a:solidFill>
                  <a:schemeClr val="bg1"/>
                </a:solidFill>
              </a:rPr>
              <a:t>GitHub is also important for increasing automation, collaborations and productivity. </a:t>
            </a:r>
          </a:p>
          <a:p>
            <a:endParaRPr lang="en-IN" sz="2000" dirty="0">
              <a:solidFill>
                <a:schemeClr val="bg1"/>
              </a:solidFill>
            </a:endParaRPr>
          </a:p>
          <a:p>
            <a:r>
              <a:rPr lang="en-IN" sz="2000" dirty="0">
                <a:solidFill>
                  <a:schemeClr val="bg1"/>
                </a:solidFill>
              </a:rPr>
              <a:t>GitHub integrated with JIRA very easily and provide us a better result of our project planning which improves not only improves the team cooperation it also enhance the individually productivity.</a:t>
            </a: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r>
              <a:rPr lang="en-IN" sz="2000" dirty="0">
                <a:solidFill>
                  <a:schemeClr val="bg1"/>
                </a:solidFill>
              </a:rPr>
              <a:t> </a:t>
            </a:r>
          </a:p>
        </p:txBody>
      </p:sp>
    </p:spTree>
    <p:extLst>
      <p:ext uri="{BB962C8B-B14F-4D97-AF65-F5344CB8AC3E}">
        <p14:creationId xmlns:p14="http://schemas.microsoft.com/office/powerpoint/2010/main" val="312676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hand on a keyboard&#10;&#10;Description automatically generated">
            <a:extLst>
              <a:ext uri="{FF2B5EF4-FFF2-40B4-BE49-F238E27FC236}">
                <a16:creationId xmlns:a16="http://schemas.microsoft.com/office/drawing/2014/main" id="{D36AFFBA-A5DA-D661-3A97-E327920EA6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775" b="669"/>
          <a:stretch/>
        </p:blipFill>
        <p:spPr>
          <a:xfrm>
            <a:off x="6579704" y="0"/>
            <a:ext cx="5612296" cy="6858000"/>
          </a:xfrm>
          <a:prstGeom prst="rect">
            <a:avLst/>
          </a:prstGeom>
        </p:spPr>
      </p:pic>
      <p:sp>
        <p:nvSpPr>
          <p:cNvPr id="4" name="TextBox 3">
            <a:extLst>
              <a:ext uri="{FF2B5EF4-FFF2-40B4-BE49-F238E27FC236}">
                <a16:creationId xmlns:a16="http://schemas.microsoft.com/office/drawing/2014/main" id="{5C73A1ED-5EFF-84A4-341A-F2C0B417D7C8}"/>
              </a:ext>
            </a:extLst>
          </p:cNvPr>
          <p:cNvSpPr txBox="1"/>
          <p:nvPr/>
        </p:nvSpPr>
        <p:spPr>
          <a:xfrm>
            <a:off x="10926521" y="5286345"/>
            <a:ext cx="1265477" cy="415498"/>
          </a:xfrm>
          <a:prstGeom prst="rect">
            <a:avLst/>
          </a:prstGeom>
          <a:solidFill>
            <a:srgbClr val="000000"/>
          </a:solidFill>
        </p:spPr>
        <p:txBody>
          <a:bodyPr wrap="square" rtlCol="0">
            <a:spAutoFit/>
          </a:bodyPr>
          <a:lstStyle/>
          <a:p>
            <a:pPr algn="r">
              <a:spcAft>
                <a:spcPts val="600"/>
              </a:spcAft>
            </a:pPr>
            <a:r>
              <a:rPr lang="en-IN" sz="700">
                <a:solidFill>
                  <a:srgbClr val="FFFFFF"/>
                </a:solidFill>
                <a:hlinkClick r:id="rId3" tooltip="https://soundsandcolours.com/subjects/travel/online-games-that-can-help-you-improve-your-cognitive-skills-59620/">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
        <p:nvSpPr>
          <p:cNvPr id="5" name="TextBox 4">
            <a:extLst>
              <a:ext uri="{FF2B5EF4-FFF2-40B4-BE49-F238E27FC236}">
                <a16:creationId xmlns:a16="http://schemas.microsoft.com/office/drawing/2014/main" id="{14777141-CAFF-4847-DAC7-0731A4D539F8}"/>
              </a:ext>
            </a:extLst>
          </p:cNvPr>
          <p:cNvSpPr txBox="1"/>
          <p:nvPr/>
        </p:nvSpPr>
        <p:spPr>
          <a:xfrm>
            <a:off x="0" y="0"/>
            <a:ext cx="6579702" cy="369332"/>
          </a:xfrm>
          <a:prstGeom prst="rect">
            <a:avLst/>
          </a:prstGeom>
          <a:noFill/>
        </p:spPr>
        <p:txBody>
          <a:bodyPr wrap="square" rtlCol="0">
            <a:spAutoFit/>
          </a:bodyPr>
          <a:lstStyle/>
          <a:p>
            <a:r>
              <a:rPr lang="en-IN" dirty="0"/>
              <a:t>Re</a:t>
            </a:r>
          </a:p>
        </p:txBody>
      </p:sp>
      <p:sp>
        <p:nvSpPr>
          <p:cNvPr id="7" name="TextBox 6">
            <a:extLst>
              <a:ext uri="{FF2B5EF4-FFF2-40B4-BE49-F238E27FC236}">
                <a16:creationId xmlns:a16="http://schemas.microsoft.com/office/drawing/2014/main" id="{9A7FB7B1-56ED-3328-5084-72DAF280EBA7}"/>
              </a:ext>
            </a:extLst>
          </p:cNvPr>
          <p:cNvSpPr txBox="1"/>
          <p:nvPr/>
        </p:nvSpPr>
        <p:spPr>
          <a:xfrm>
            <a:off x="0" y="0"/>
            <a:ext cx="6579702" cy="6863417"/>
          </a:xfrm>
          <a:prstGeom prst="rect">
            <a:avLst/>
          </a:prstGeom>
          <a:noFill/>
        </p:spPr>
        <p:txBody>
          <a:bodyPr wrap="square" rtlCol="0">
            <a:spAutoFit/>
          </a:bodyPr>
          <a:lstStyle/>
          <a:p>
            <a:r>
              <a:rPr lang="en-IN" sz="4000" b="1" i="1" dirty="0">
                <a:solidFill>
                  <a:srgbClr val="C00000"/>
                </a:solidFill>
              </a:rPr>
              <a:t>Resource Allocation and work Balancing</a:t>
            </a:r>
          </a:p>
          <a:p>
            <a:endParaRPr lang="en-IN" sz="4000" b="1" i="1" dirty="0">
              <a:solidFill>
                <a:srgbClr val="C00000"/>
              </a:solidFill>
            </a:endParaRPr>
          </a:p>
          <a:p>
            <a:pPr marL="342900" indent="-342900">
              <a:buFont typeface="Wingdings" panose="05000000000000000000" pitchFamily="2" charset="2"/>
              <a:buChar char="v"/>
            </a:pPr>
            <a:r>
              <a:rPr lang="en-IN" sz="2000" dirty="0">
                <a:solidFill>
                  <a:schemeClr val="bg1"/>
                </a:solidFill>
              </a:rPr>
              <a:t>We use JIRA and GitHub tool for managing our resource and work balancing.</a:t>
            </a:r>
          </a:p>
          <a:p>
            <a:pPr marL="342900" indent="-342900">
              <a:buFont typeface="Wingdings" panose="05000000000000000000" pitchFamily="2" charset="2"/>
              <a:buChar char="v"/>
            </a:pPr>
            <a:endParaRPr lang="en-IN" sz="2000" dirty="0">
              <a:solidFill>
                <a:schemeClr val="bg1"/>
              </a:solidFill>
            </a:endParaRPr>
          </a:p>
          <a:p>
            <a:pPr marL="342900" indent="-342900">
              <a:buFont typeface="Wingdings" panose="05000000000000000000" pitchFamily="2" charset="2"/>
              <a:buChar char="v"/>
            </a:pPr>
            <a:r>
              <a:rPr lang="en-IN" sz="2000" dirty="0">
                <a:solidFill>
                  <a:schemeClr val="bg1"/>
                </a:solidFill>
              </a:rPr>
              <a:t>We also do deeply search on each and every aspect of our presentation by regular communication and we also divide our work individually which help us to make our project more productive.</a:t>
            </a:r>
          </a:p>
          <a:p>
            <a:pPr marL="342900" indent="-342900">
              <a:buFont typeface="Wingdings" panose="05000000000000000000" pitchFamily="2" charset="2"/>
              <a:buChar char="v"/>
            </a:pPr>
            <a:endParaRPr lang="en-IN" sz="2000" dirty="0">
              <a:solidFill>
                <a:schemeClr val="bg1"/>
              </a:solidFill>
            </a:endParaRPr>
          </a:p>
          <a:p>
            <a:pPr marL="342900" indent="-342900">
              <a:buFont typeface="Wingdings" panose="05000000000000000000" pitchFamily="2" charset="2"/>
              <a:buChar char="v"/>
            </a:pPr>
            <a:r>
              <a:rPr lang="en-IN" sz="2000" dirty="0">
                <a:solidFill>
                  <a:schemeClr val="bg1"/>
                </a:solidFill>
              </a:rPr>
              <a:t>JIRA represents that how much work is done by each member and if one person do lot of work then we assigned the task equally.</a:t>
            </a:r>
          </a:p>
          <a:p>
            <a:pPr marL="342900" indent="-342900">
              <a:buFont typeface="Wingdings" panose="05000000000000000000" pitchFamily="2" charset="2"/>
              <a:buChar char="v"/>
            </a:pPr>
            <a:endParaRPr lang="en-IN" sz="2000" dirty="0">
              <a:solidFill>
                <a:schemeClr val="bg1"/>
              </a:solidFill>
            </a:endParaRPr>
          </a:p>
          <a:p>
            <a:pPr marL="342900" indent="-342900">
              <a:buFont typeface="Wingdings" panose="05000000000000000000" pitchFamily="2" charset="2"/>
              <a:buChar char="v"/>
            </a:pPr>
            <a:r>
              <a:rPr lang="en-IN" sz="2000" dirty="0">
                <a:solidFill>
                  <a:schemeClr val="bg1"/>
                </a:solidFill>
              </a:rPr>
              <a:t>GitHub is more powerful tool by which we tracked the issue and also </a:t>
            </a:r>
            <a:r>
              <a:rPr lang="en-IN" sz="2000">
                <a:solidFill>
                  <a:schemeClr val="bg1"/>
                </a:solidFill>
              </a:rPr>
              <a:t>put a pull </a:t>
            </a:r>
            <a:r>
              <a:rPr lang="en-IN" sz="2000" dirty="0">
                <a:solidFill>
                  <a:schemeClr val="bg1"/>
                </a:solidFill>
              </a:rPr>
              <a:t>request for changing the repository and we do all changes which are important before it merged the task into the main branch. </a:t>
            </a:r>
          </a:p>
        </p:txBody>
      </p:sp>
    </p:spTree>
    <p:extLst>
      <p:ext uri="{BB962C8B-B14F-4D97-AF65-F5344CB8AC3E}">
        <p14:creationId xmlns:p14="http://schemas.microsoft.com/office/powerpoint/2010/main" val="202891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and white background&#10;&#10;Description automatically generated">
            <a:extLst>
              <a:ext uri="{FF2B5EF4-FFF2-40B4-BE49-F238E27FC236}">
                <a16:creationId xmlns:a16="http://schemas.microsoft.com/office/drawing/2014/main" id="{0A7900A1-F268-EAC8-FA03-02C986E3E9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869"/>
          <a:stretch/>
        </p:blipFill>
        <p:spPr>
          <a:xfrm>
            <a:off x="465500" y="1181100"/>
            <a:ext cx="10821625" cy="5486400"/>
          </a:xfrm>
          <a:prstGeom prst="rect">
            <a:avLst/>
          </a:prstGeom>
        </p:spPr>
      </p:pic>
      <p:sp>
        <p:nvSpPr>
          <p:cNvPr id="4" name="TextBox 3">
            <a:extLst>
              <a:ext uri="{FF2B5EF4-FFF2-40B4-BE49-F238E27FC236}">
                <a16:creationId xmlns:a16="http://schemas.microsoft.com/office/drawing/2014/main" id="{10AE3404-9054-8411-B483-C56FCB270EAD}"/>
              </a:ext>
            </a:extLst>
          </p:cNvPr>
          <p:cNvSpPr txBox="1"/>
          <p:nvPr/>
        </p:nvSpPr>
        <p:spPr>
          <a:xfrm>
            <a:off x="0" y="-104775"/>
            <a:ext cx="8858250" cy="800219"/>
          </a:xfrm>
          <a:prstGeom prst="rect">
            <a:avLst/>
          </a:prstGeom>
          <a:noFill/>
        </p:spPr>
        <p:txBody>
          <a:bodyPr wrap="square" rtlCol="0">
            <a:spAutoFit/>
          </a:bodyPr>
          <a:lstStyle/>
          <a:p>
            <a:r>
              <a:rPr lang="en-IN" sz="2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Resource Allocation and Work Balancing</a:t>
            </a:r>
          </a:p>
          <a:p>
            <a:endParaRPr lang="en-IN" dirty="0"/>
          </a:p>
        </p:txBody>
      </p:sp>
      <p:pic>
        <p:nvPicPr>
          <p:cNvPr id="6" name="Picture 5" descr="A screenshot of a computer&#10;&#10;Description automatically generated">
            <a:extLst>
              <a:ext uri="{FF2B5EF4-FFF2-40B4-BE49-F238E27FC236}">
                <a16:creationId xmlns:a16="http://schemas.microsoft.com/office/drawing/2014/main" id="{D711BF0A-818D-2060-BC2C-F1560C1A2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0525"/>
            <a:ext cx="12192000" cy="6530339"/>
          </a:xfrm>
          <a:prstGeom prst="rect">
            <a:avLst/>
          </a:prstGeom>
        </p:spPr>
      </p:pic>
    </p:spTree>
    <p:extLst>
      <p:ext uri="{BB962C8B-B14F-4D97-AF65-F5344CB8AC3E}">
        <p14:creationId xmlns:p14="http://schemas.microsoft.com/office/powerpoint/2010/main" val="363646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background with white spots&#10;&#10;Description automatically generated">
            <a:extLst>
              <a:ext uri="{FF2B5EF4-FFF2-40B4-BE49-F238E27FC236}">
                <a16:creationId xmlns:a16="http://schemas.microsoft.com/office/drawing/2014/main" id="{DE8EACDC-D463-4C20-4FF6-55F2CE55A4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9941" b="42035"/>
          <a:stretch/>
        </p:blipFill>
        <p:spPr>
          <a:xfrm>
            <a:off x="684575" y="685800"/>
            <a:ext cx="10821625" cy="5486400"/>
          </a:xfrm>
          <a:prstGeom prst="rect">
            <a:avLst/>
          </a:prstGeom>
        </p:spPr>
      </p:pic>
      <p:sp>
        <p:nvSpPr>
          <p:cNvPr id="4" name="TextBox 3">
            <a:extLst>
              <a:ext uri="{FF2B5EF4-FFF2-40B4-BE49-F238E27FC236}">
                <a16:creationId xmlns:a16="http://schemas.microsoft.com/office/drawing/2014/main" id="{2301557F-9661-F7DA-75AD-6E13D8332189}"/>
              </a:ext>
            </a:extLst>
          </p:cNvPr>
          <p:cNvSpPr txBox="1"/>
          <p:nvPr/>
        </p:nvSpPr>
        <p:spPr>
          <a:xfrm>
            <a:off x="9199158" y="5972145"/>
            <a:ext cx="2307042"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es.wikiquote.org/wiki/Negro">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pic>
        <p:nvPicPr>
          <p:cNvPr id="6" name="Picture 5" descr="A screenshot of a computer&#10;&#10;Description automatically generated">
            <a:extLst>
              <a:ext uri="{FF2B5EF4-FFF2-40B4-BE49-F238E27FC236}">
                <a16:creationId xmlns:a16="http://schemas.microsoft.com/office/drawing/2014/main" id="{38482487-0831-D3CF-D8CD-90E894CBC0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521"/>
            <a:ext cx="12192000" cy="6850380"/>
          </a:xfrm>
          <a:prstGeom prst="rect">
            <a:avLst/>
          </a:prstGeom>
        </p:spPr>
      </p:pic>
    </p:spTree>
    <p:extLst>
      <p:ext uri="{BB962C8B-B14F-4D97-AF65-F5344CB8AC3E}">
        <p14:creationId xmlns:p14="http://schemas.microsoft.com/office/powerpoint/2010/main" val="2251240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667</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Atkinson Hyperlegible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Kuldeep Kaur</dc:creator>
  <cp:lastModifiedBy>Kuldeep Kaur</cp:lastModifiedBy>
  <cp:revision>1</cp:revision>
  <dcterms:created xsi:type="dcterms:W3CDTF">2024-10-14T20:50:19Z</dcterms:created>
  <dcterms:modified xsi:type="dcterms:W3CDTF">2024-10-15T20:41:08Z</dcterms:modified>
</cp:coreProperties>
</file>