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0" r:id="rId5"/>
    <p:sldId id="27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67" d="100"/>
          <a:sy n="67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 conduct a comprehensive analysis of student intern to gain insights about relationship between their academic performance, event participation, career aspiration and factors influencing their success.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 conduct a comprehensive analysis of student intern to gain insights about relationship between their academic performance, event participation, career aspiration and factors influencing their success.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6759</TotalTime>
  <Words>490</Words>
  <Application>Microsoft Office PowerPoint</Application>
  <PresentationFormat>Widescreen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gordita</vt:lpstr>
      <vt:lpstr>inherit</vt:lpstr>
      <vt:lpstr>Office Theme</vt:lpstr>
      <vt:lpstr>to conduct a comprehensive analysis of student intern to gain insights about relationship between their academic performance, event participation, career aspiration and factors influencing their success.</vt:lpstr>
      <vt:lpstr>to conduct a comprehensive analysis of student intern to gain insights about relationship between their academic performance, event participation, career aspiration and factors influencing their success.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Deep Khadse</cp:lastModifiedBy>
  <cp:revision>223</cp:revision>
  <dcterms:created xsi:type="dcterms:W3CDTF">2023-07-15T03:43:48Z</dcterms:created>
  <dcterms:modified xsi:type="dcterms:W3CDTF">2023-09-16T08:03:53Z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