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61" r:id="rId5"/>
    <p:sldId id="257" r:id="rId6"/>
    <p:sldId id="263" r:id="rId7"/>
    <p:sldId id="259"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2"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jpg"/></Relationships>
</file>

<file path=ppt/diagrams/_rels/data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png"/><Relationship Id="rId1" Type="http://schemas.openxmlformats.org/officeDocument/2006/relationships/image" Target="../media/image7.jp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jpg"/></Relationships>
</file>

<file path=ppt/diagrams/_rels/drawing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png"/><Relationship Id="rId1" Type="http://schemas.openxmlformats.org/officeDocument/2006/relationships/image" Target="../media/image7.jp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4F6070-20B7-415A-8FD8-7FF6CF946E48}" type="doc">
      <dgm:prSet loTypeId="urn:microsoft.com/office/officeart/2008/layout/AscendingPictureAccentProcess" loCatId="process" qsTypeId="urn:microsoft.com/office/officeart/2005/8/quickstyle/simple1" qsCatId="simple" csTypeId="urn:microsoft.com/office/officeart/2005/8/colors/accent1_2" csCatId="accent1" phldr="1"/>
      <dgm:spPr/>
    </dgm:pt>
    <dgm:pt modelId="{38756BE6-453F-407D-8D37-C0CFE4EB3315}">
      <dgm:prSet phldrT="[Text]" custT="1"/>
      <dgm:spPr/>
      <dgm:t>
        <a:bodyPr/>
        <a:lstStyle/>
        <a:p>
          <a:r>
            <a:rPr lang="en-US" sz="3600" b="1" dirty="0">
              <a:solidFill>
                <a:schemeClr val="tx2">
                  <a:lumMod val="50000"/>
                </a:schemeClr>
              </a:solidFill>
              <a:effectLst>
                <a:outerShdw blurRad="38100" dist="38100" dir="2700000" algn="tl">
                  <a:srgbClr val="000000">
                    <a:alpha val="43137"/>
                  </a:srgbClr>
                </a:outerShdw>
              </a:effectLst>
              <a:latin typeface="+mj-lt"/>
            </a:rPr>
            <a:t>                    </a:t>
          </a:r>
          <a:r>
            <a:rPr lang="en-US" sz="4200" b="1" dirty="0">
              <a:solidFill>
                <a:schemeClr val="tx2">
                  <a:lumMod val="50000"/>
                </a:schemeClr>
              </a:solidFill>
              <a:effectLst>
                <a:outerShdw blurRad="38100" dist="38100" dir="2700000" algn="tl">
                  <a:srgbClr val="000000">
                    <a:alpha val="43137"/>
                  </a:srgbClr>
                </a:outerShdw>
              </a:effectLst>
              <a:latin typeface="+mj-lt"/>
            </a:rPr>
            <a:t>IoT and Machine Learning based </a:t>
          </a:r>
        </a:p>
        <a:p>
          <a:r>
            <a:rPr lang="en-US" sz="4200" b="1" dirty="0">
              <a:solidFill>
                <a:schemeClr val="tx2">
                  <a:lumMod val="50000"/>
                </a:schemeClr>
              </a:solidFill>
              <a:effectLst>
                <a:outerShdw blurRad="38100" dist="38100" dir="2700000" algn="tl">
                  <a:srgbClr val="000000">
                    <a:alpha val="43137"/>
                  </a:srgbClr>
                </a:outerShdw>
              </a:effectLst>
              <a:latin typeface="+mj-lt"/>
            </a:rPr>
            <a:t>                            Smart Kitchen Stove</a:t>
          </a:r>
        </a:p>
      </dgm:t>
    </dgm:pt>
    <dgm:pt modelId="{1DCD2423-5B66-474E-8A93-2E368230A6D6}" type="parTrans" cxnId="{67B4026D-92AE-49E8-B47F-DF4476494087}">
      <dgm:prSet/>
      <dgm:spPr/>
      <dgm:t>
        <a:bodyPr/>
        <a:lstStyle/>
        <a:p>
          <a:endParaRPr lang="en-US"/>
        </a:p>
      </dgm:t>
    </dgm:pt>
    <dgm:pt modelId="{1F834BB2-F3B0-49F1-A583-1ABF10D3A894}" type="sibTrans" cxnId="{67B4026D-92AE-49E8-B47F-DF4476494087}">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dgm:spPr>
      <dgm:t>
        <a:bodyPr/>
        <a:lstStyle/>
        <a:p>
          <a:endParaRPr lang="en-US"/>
        </a:p>
      </dgm:t>
    </dgm:pt>
    <dgm:pt modelId="{BD4D9783-FE16-48D1-A90A-22F683F054E5}" type="pres">
      <dgm:prSet presAssocID="{304F6070-20B7-415A-8FD8-7FF6CF946E48}" presName="Name0" presStyleCnt="0">
        <dgm:presLayoutVars>
          <dgm:chMax val="7"/>
          <dgm:chPref val="7"/>
          <dgm:dir/>
        </dgm:presLayoutVars>
      </dgm:prSet>
      <dgm:spPr/>
    </dgm:pt>
    <dgm:pt modelId="{2323A7F9-016D-42FC-B35D-FAF9F08E46BB}" type="pres">
      <dgm:prSet presAssocID="{38756BE6-453F-407D-8D37-C0CFE4EB3315}" presName="parTx1" presStyleLbl="node1" presStyleIdx="0" presStyleCnt="1" custScaleX="139101" custLinFactY="-13200" custLinFactNeighborX="-3957" custLinFactNeighborY="-100000"/>
      <dgm:spPr/>
    </dgm:pt>
    <dgm:pt modelId="{2DC89A41-3B8C-46BD-8F94-CD138887BDAB}" type="pres">
      <dgm:prSet presAssocID="{1F834BB2-F3B0-49F1-A583-1ABF10D3A894}" presName="picture1" presStyleCnt="0"/>
      <dgm:spPr/>
    </dgm:pt>
    <dgm:pt modelId="{5D609859-3061-497A-BA41-75235CF088EE}" type="pres">
      <dgm:prSet presAssocID="{1F834BB2-F3B0-49F1-A583-1ABF10D3A894}" presName="imageRepeatNode" presStyleLbl="fgImgPlace1" presStyleIdx="0" presStyleCnt="1" custScaleX="114034" custScaleY="117724"/>
      <dgm:spPr/>
    </dgm:pt>
  </dgm:ptLst>
  <dgm:cxnLst>
    <dgm:cxn modelId="{E2DC8811-0743-4B41-BB0B-77AFAFD8D6BD}" type="presOf" srcId="{304F6070-20B7-415A-8FD8-7FF6CF946E48}" destId="{BD4D9783-FE16-48D1-A90A-22F683F054E5}" srcOrd="0" destOrd="0" presId="urn:microsoft.com/office/officeart/2008/layout/AscendingPictureAccentProcess"/>
    <dgm:cxn modelId="{0F1B022A-C147-4DB3-B71D-A49E2C09CA8E}" type="presOf" srcId="{1F834BB2-F3B0-49F1-A583-1ABF10D3A894}" destId="{5D609859-3061-497A-BA41-75235CF088EE}" srcOrd="0" destOrd="0" presId="urn:microsoft.com/office/officeart/2008/layout/AscendingPictureAccentProcess"/>
    <dgm:cxn modelId="{67B4026D-92AE-49E8-B47F-DF4476494087}" srcId="{304F6070-20B7-415A-8FD8-7FF6CF946E48}" destId="{38756BE6-453F-407D-8D37-C0CFE4EB3315}" srcOrd="0" destOrd="0" parTransId="{1DCD2423-5B66-474E-8A93-2E368230A6D6}" sibTransId="{1F834BB2-F3B0-49F1-A583-1ABF10D3A894}"/>
    <dgm:cxn modelId="{3B146453-5277-491F-92F8-BC7FA4EDE0F1}" type="presOf" srcId="{38756BE6-453F-407D-8D37-C0CFE4EB3315}" destId="{2323A7F9-016D-42FC-B35D-FAF9F08E46BB}" srcOrd="0" destOrd="0" presId="urn:microsoft.com/office/officeart/2008/layout/AscendingPictureAccentProcess"/>
    <dgm:cxn modelId="{70D49DB4-F7F0-487C-8076-29BEA8C54727}" type="presParOf" srcId="{BD4D9783-FE16-48D1-A90A-22F683F054E5}" destId="{2323A7F9-016D-42FC-B35D-FAF9F08E46BB}" srcOrd="0" destOrd="0" presId="urn:microsoft.com/office/officeart/2008/layout/AscendingPictureAccentProcess"/>
    <dgm:cxn modelId="{06821F9A-CFA7-47A2-877D-095BC93966E9}" type="presParOf" srcId="{BD4D9783-FE16-48D1-A90A-22F683F054E5}" destId="{2DC89A41-3B8C-46BD-8F94-CD138887BDAB}" srcOrd="1" destOrd="0" presId="urn:microsoft.com/office/officeart/2008/layout/AscendingPictureAccentProcess"/>
    <dgm:cxn modelId="{18EA39C1-8013-42B5-9448-5DFFC20FE61C}" type="presParOf" srcId="{2DC89A41-3B8C-46BD-8F94-CD138887BDAB}" destId="{5D609859-3061-497A-BA41-75235CF088EE}" srcOrd="0" destOrd="0" presId="urn:microsoft.com/office/officeart/2008/layout/AscendingPictureAccen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9D62C6-1DAE-4F84-8A26-689612898B92}" type="doc">
      <dgm:prSet loTypeId="urn:microsoft.com/office/officeart/2005/8/layout/pList1" loCatId="picture" qsTypeId="urn:microsoft.com/office/officeart/2005/8/quickstyle/simple1" qsCatId="simple" csTypeId="urn:microsoft.com/office/officeart/2005/8/colors/accent1_2" csCatId="accent1" phldr="1"/>
      <dgm:spPr/>
    </dgm:pt>
    <dgm:pt modelId="{E4033E9B-5B7B-4DCE-B81A-D393237484CD}">
      <dgm:prSet phldrT="[Text]" custT="1"/>
      <dgm:spPr/>
      <dgm:t>
        <a:bodyPr/>
        <a:lstStyle/>
        <a:p>
          <a:r>
            <a:rPr lang="en-US" sz="2000" dirty="0">
              <a:solidFill>
                <a:schemeClr val="tx2">
                  <a:lumMod val="50000"/>
                </a:schemeClr>
              </a:solidFill>
              <a:latin typeface="+mn-lt"/>
            </a:rPr>
            <a:t>John and Anny are students and they are having hectic schedule all the semester. They hardly manage time to cook. In this case they prefer this product to be notified about their stove condition.</a:t>
          </a:r>
        </a:p>
        <a:p>
          <a:endParaRPr lang="en-US" sz="3000" dirty="0">
            <a:solidFill>
              <a:schemeClr val="tx2">
                <a:lumMod val="50000"/>
              </a:schemeClr>
            </a:solidFill>
          </a:endParaRPr>
        </a:p>
      </dgm:t>
    </dgm:pt>
    <dgm:pt modelId="{0C5F21D5-8DC6-490C-A032-8D59FEB39778}" type="parTrans" cxnId="{9A324720-44DE-4B53-AEB3-34882D16A25B}">
      <dgm:prSet/>
      <dgm:spPr/>
      <dgm:t>
        <a:bodyPr/>
        <a:lstStyle/>
        <a:p>
          <a:endParaRPr lang="en-US"/>
        </a:p>
      </dgm:t>
    </dgm:pt>
    <dgm:pt modelId="{3985EC71-E4D8-4180-A811-3B07952F4813}" type="sibTrans" cxnId="{9A324720-44DE-4B53-AEB3-34882D16A25B}">
      <dgm:prSet/>
      <dgm:spPr/>
      <dgm:t>
        <a:bodyPr/>
        <a:lstStyle/>
        <a:p>
          <a:endParaRPr lang="en-US"/>
        </a:p>
      </dgm:t>
    </dgm:pt>
    <dgm:pt modelId="{17EACED6-59BE-429D-BBE7-AADCE4903547}">
      <dgm:prSet phldrT="[Text]" custT="1"/>
      <dgm:spPr/>
      <dgm:t>
        <a:bodyPr/>
        <a:lstStyle/>
        <a:p>
          <a:r>
            <a:rPr lang="en-US" sz="2000" dirty="0">
              <a:solidFill>
                <a:schemeClr val="tx2">
                  <a:lumMod val="50000"/>
                </a:schemeClr>
              </a:solidFill>
            </a:rPr>
            <a:t>Julie is a working woman and a mother who has job in a corporate world. She has many duties and roles to play. She might forget about stove as she is always occupied in her work.</a:t>
          </a:r>
        </a:p>
      </dgm:t>
    </dgm:pt>
    <dgm:pt modelId="{CC0230FB-D35D-4066-8F32-D28193B0BF87}" type="parTrans" cxnId="{2AAE1F2F-DFB3-4236-9CBD-3E43198302D0}">
      <dgm:prSet/>
      <dgm:spPr/>
      <dgm:t>
        <a:bodyPr/>
        <a:lstStyle/>
        <a:p>
          <a:endParaRPr lang="en-US"/>
        </a:p>
      </dgm:t>
    </dgm:pt>
    <dgm:pt modelId="{04AC0373-09CD-47E8-A169-7B88FD628E2F}" type="sibTrans" cxnId="{2AAE1F2F-DFB3-4236-9CBD-3E43198302D0}">
      <dgm:prSet/>
      <dgm:spPr/>
      <dgm:t>
        <a:bodyPr/>
        <a:lstStyle/>
        <a:p>
          <a:endParaRPr lang="en-US"/>
        </a:p>
      </dgm:t>
    </dgm:pt>
    <dgm:pt modelId="{40BEDEEE-EF83-49AE-B653-BA0E0644AC67}">
      <dgm:prSet phldrT="[Text]" custT="1"/>
      <dgm:spPr/>
      <dgm:t>
        <a:bodyPr/>
        <a:lstStyle/>
        <a:p>
          <a:r>
            <a:rPr lang="en-US" sz="2000" dirty="0">
              <a:solidFill>
                <a:schemeClr val="tx2">
                  <a:lumMod val="50000"/>
                </a:schemeClr>
              </a:solidFill>
            </a:rPr>
            <a:t>Allen is old aged person and he keeps on forgetting things. In the past he had faced two unwanted situations in kitchen. This product can save him from being in such situations next time.</a:t>
          </a:r>
        </a:p>
      </dgm:t>
    </dgm:pt>
    <dgm:pt modelId="{E77B1D4A-C837-4915-A590-552D2C07C847}" type="parTrans" cxnId="{AF550EA1-CA59-4711-A84A-BA49DA5600C9}">
      <dgm:prSet/>
      <dgm:spPr/>
      <dgm:t>
        <a:bodyPr/>
        <a:lstStyle/>
        <a:p>
          <a:endParaRPr lang="en-US"/>
        </a:p>
      </dgm:t>
    </dgm:pt>
    <dgm:pt modelId="{5599EC2A-9C46-434D-B0DF-DBD419363604}" type="sibTrans" cxnId="{AF550EA1-CA59-4711-A84A-BA49DA5600C9}">
      <dgm:prSet/>
      <dgm:spPr/>
      <dgm:t>
        <a:bodyPr/>
        <a:lstStyle/>
        <a:p>
          <a:endParaRPr lang="en-US"/>
        </a:p>
      </dgm:t>
    </dgm:pt>
    <dgm:pt modelId="{69E51D09-910B-4BC4-8EA8-9FCFFE4C7FDC}" type="pres">
      <dgm:prSet presAssocID="{689D62C6-1DAE-4F84-8A26-689612898B92}" presName="Name0" presStyleCnt="0">
        <dgm:presLayoutVars>
          <dgm:dir/>
          <dgm:resizeHandles val="exact"/>
        </dgm:presLayoutVars>
      </dgm:prSet>
      <dgm:spPr/>
    </dgm:pt>
    <dgm:pt modelId="{E365F38F-AA83-4895-8137-CF25AF048978}" type="pres">
      <dgm:prSet presAssocID="{E4033E9B-5B7B-4DCE-B81A-D393237484CD}" presName="compNode" presStyleCnt="0"/>
      <dgm:spPr/>
    </dgm:pt>
    <dgm:pt modelId="{BCE64BD4-5B06-4AFA-AC9F-381F93440B7D}" type="pres">
      <dgm:prSet presAssocID="{E4033E9B-5B7B-4DCE-B81A-D393237484CD}" presName="pictRect" presStyleLbl="node1" presStyleIdx="0" presStyleCnt="3" custScaleY="119058" custLinFactNeighborX="-21287" custLinFactNeighborY="-3593"/>
      <dgm:spPr>
        <a:blipFill>
          <a:blip xmlns:r="http://schemas.openxmlformats.org/officeDocument/2006/relationships" r:embed="rId1">
            <a:extLst>
              <a:ext uri="{28A0092B-C50C-407E-A947-70E740481C1C}">
                <a14:useLocalDpi xmlns:a14="http://schemas.microsoft.com/office/drawing/2010/main" val="0"/>
              </a:ext>
            </a:extLst>
          </a:blip>
          <a:srcRect/>
          <a:stretch>
            <a:fillRect l="-9000" r="-9000"/>
          </a:stretch>
        </a:blipFill>
      </dgm:spPr>
    </dgm:pt>
    <dgm:pt modelId="{508CF398-8459-4F84-93FB-DDC28AE55BD2}" type="pres">
      <dgm:prSet presAssocID="{E4033E9B-5B7B-4DCE-B81A-D393237484CD}" presName="textRect" presStyleLbl="revTx" presStyleIdx="0" presStyleCnt="3">
        <dgm:presLayoutVars>
          <dgm:bulletEnabled val="1"/>
        </dgm:presLayoutVars>
      </dgm:prSet>
      <dgm:spPr/>
    </dgm:pt>
    <dgm:pt modelId="{66000CE9-7BC9-4E39-B745-C49937563FF0}" type="pres">
      <dgm:prSet presAssocID="{3985EC71-E4D8-4180-A811-3B07952F4813}" presName="sibTrans" presStyleLbl="sibTrans2D1" presStyleIdx="0" presStyleCnt="0"/>
      <dgm:spPr/>
    </dgm:pt>
    <dgm:pt modelId="{A932B647-D568-4DCF-88B3-1F1FB3896E38}" type="pres">
      <dgm:prSet presAssocID="{17EACED6-59BE-429D-BBE7-AADCE4903547}" presName="compNode" presStyleCnt="0"/>
      <dgm:spPr/>
    </dgm:pt>
    <dgm:pt modelId="{96A3C087-BB00-428A-8360-DF0AA083FB72}" type="pres">
      <dgm:prSet presAssocID="{17EACED6-59BE-429D-BBE7-AADCE4903547}" presName="pictRect" presStyleLbl="node1" presStyleIdx="1" presStyleCnt="3" custScaleY="112903" custLinFactNeighborX="-456" custLinFactNeighborY="-5848"/>
      <dgm:spPr>
        <a:blipFill>
          <a:blip xmlns:r="http://schemas.openxmlformats.org/officeDocument/2006/relationships" r:embed="rId2"/>
          <a:srcRect/>
          <a:stretch>
            <a:fillRect t="-26000" b="-26000"/>
          </a:stretch>
        </a:blipFill>
      </dgm:spPr>
    </dgm:pt>
    <dgm:pt modelId="{0A099807-F93B-4CAC-A335-6FBD4E555CA9}" type="pres">
      <dgm:prSet presAssocID="{17EACED6-59BE-429D-BBE7-AADCE4903547}" presName="textRect" presStyleLbl="revTx" presStyleIdx="1" presStyleCnt="3" custLinFactNeighborX="-456" custLinFactNeighborY="4917">
        <dgm:presLayoutVars>
          <dgm:bulletEnabled val="1"/>
        </dgm:presLayoutVars>
      </dgm:prSet>
      <dgm:spPr/>
    </dgm:pt>
    <dgm:pt modelId="{F758452D-B3A4-4DED-AE03-5905087A0CC7}" type="pres">
      <dgm:prSet presAssocID="{04AC0373-09CD-47E8-A169-7B88FD628E2F}" presName="sibTrans" presStyleLbl="sibTrans2D1" presStyleIdx="0" presStyleCnt="0"/>
      <dgm:spPr/>
    </dgm:pt>
    <dgm:pt modelId="{F05D04DA-5545-41BF-862D-4E8ED52F9F55}" type="pres">
      <dgm:prSet presAssocID="{40BEDEEE-EF83-49AE-B653-BA0E0644AC67}" presName="compNode" presStyleCnt="0"/>
      <dgm:spPr/>
    </dgm:pt>
    <dgm:pt modelId="{A8F6C5AC-2B68-496D-AD64-12E15BBD0318}" type="pres">
      <dgm:prSet presAssocID="{40BEDEEE-EF83-49AE-B653-BA0E0644AC67}" presName="pictRect" presStyleLbl="node1" presStyleIdx="2" presStyleCnt="3" custFlipVert="0" custFlipHor="0" custScaleX="73370" custScaleY="86489" custLinFactNeighborX="-2395" custLinFactNeighborY="-18462"/>
      <dgm:spPr>
        <a:blipFill>
          <a:blip xmlns:r="http://schemas.openxmlformats.org/officeDocument/2006/relationships" r:embed="rId3">
            <a:extLst>
              <a:ext uri="{28A0092B-C50C-407E-A947-70E740481C1C}">
                <a14:useLocalDpi xmlns:a14="http://schemas.microsoft.com/office/drawing/2010/main" val="0"/>
              </a:ext>
            </a:extLst>
          </a:blip>
          <a:srcRect/>
          <a:stretch>
            <a:fillRect t="-9000" b="-9000"/>
          </a:stretch>
        </a:blipFill>
      </dgm:spPr>
    </dgm:pt>
    <dgm:pt modelId="{DC28E137-77F5-4BD9-95EF-2184F60C0026}" type="pres">
      <dgm:prSet presAssocID="{40BEDEEE-EF83-49AE-B653-BA0E0644AC67}" presName="textRect" presStyleLbl="revTx" presStyleIdx="2" presStyleCnt="3">
        <dgm:presLayoutVars>
          <dgm:bulletEnabled val="1"/>
        </dgm:presLayoutVars>
      </dgm:prSet>
      <dgm:spPr/>
    </dgm:pt>
  </dgm:ptLst>
  <dgm:cxnLst>
    <dgm:cxn modelId="{9A324720-44DE-4B53-AEB3-34882D16A25B}" srcId="{689D62C6-1DAE-4F84-8A26-689612898B92}" destId="{E4033E9B-5B7B-4DCE-B81A-D393237484CD}" srcOrd="0" destOrd="0" parTransId="{0C5F21D5-8DC6-490C-A032-8D59FEB39778}" sibTransId="{3985EC71-E4D8-4180-A811-3B07952F4813}"/>
    <dgm:cxn modelId="{2AAE1F2F-DFB3-4236-9CBD-3E43198302D0}" srcId="{689D62C6-1DAE-4F84-8A26-689612898B92}" destId="{17EACED6-59BE-429D-BBE7-AADCE4903547}" srcOrd="1" destOrd="0" parTransId="{CC0230FB-D35D-4066-8F32-D28193B0BF87}" sibTransId="{04AC0373-09CD-47E8-A169-7B88FD628E2F}"/>
    <dgm:cxn modelId="{2FB03D68-649F-4093-9976-5A257ED95667}" type="presOf" srcId="{3985EC71-E4D8-4180-A811-3B07952F4813}" destId="{66000CE9-7BC9-4E39-B745-C49937563FF0}" srcOrd="0" destOrd="0" presId="urn:microsoft.com/office/officeart/2005/8/layout/pList1"/>
    <dgm:cxn modelId="{C01D9E6B-288B-4C36-AC09-008ABF151EB4}" type="presOf" srcId="{17EACED6-59BE-429D-BBE7-AADCE4903547}" destId="{0A099807-F93B-4CAC-A335-6FBD4E555CA9}" srcOrd="0" destOrd="0" presId="urn:microsoft.com/office/officeart/2005/8/layout/pList1"/>
    <dgm:cxn modelId="{01C9F48F-6523-4E56-AF9E-62DDC52ACB83}" type="presOf" srcId="{04AC0373-09CD-47E8-A169-7B88FD628E2F}" destId="{F758452D-B3A4-4DED-AE03-5905087A0CC7}" srcOrd="0" destOrd="0" presId="urn:microsoft.com/office/officeart/2005/8/layout/pList1"/>
    <dgm:cxn modelId="{AF550EA1-CA59-4711-A84A-BA49DA5600C9}" srcId="{689D62C6-1DAE-4F84-8A26-689612898B92}" destId="{40BEDEEE-EF83-49AE-B653-BA0E0644AC67}" srcOrd="2" destOrd="0" parTransId="{E77B1D4A-C837-4915-A590-552D2C07C847}" sibTransId="{5599EC2A-9C46-434D-B0DF-DBD419363604}"/>
    <dgm:cxn modelId="{BF0A1DC5-5DBC-4666-910E-9CFFC0483427}" type="presOf" srcId="{40BEDEEE-EF83-49AE-B653-BA0E0644AC67}" destId="{DC28E137-77F5-4BD9-95EF-2184F60C0026}" srcOrd="0" destOrd="0" presId="urn:microsoft.com/office/officeart/2005/8/layout/pList1"/>
    <dgm:cxn modelId="{D7057DE1-CC8A-4D1F-9167-8E3131737D42}" type="presOf" srcId="{E4033E9B-5B7B-4DCE-B81A-D393237484CD}" destId="{508CF398-8459-4F84-93FB-DDC28AE55BD2}" srcOrd="0" destOrd="0" presId="urn:microsoft.com/office/officeart/2005/8/layout/pList1"/>
    <dgm:cxn modelId="{BC8B9EEC-3171-4AC2-81C1-637E3B4B15B9}" type="presOf" srcId="{689D62C6-1DAE-4F84-8A26-689612898B92}" destId="{69E51D09-910B-4BC4-8EA8-9FCFFE4C7FDC}" srcOrd="0" destOrd="0" presId="urn:microsoft.com/office/officeart/2005/8/layout/pList1"/>
    <dgm:cxn modelId="{D31811C4-3614-4766-AF51-9020D78C1B7C}" type="presParOf" srcId="{69E51D09-910B-4BC4-8EA8-9FCFFE4C7FDC}" destId="{E365F38F-AA83-4895-8137-CF25AF048978}" srcOrd="0" destOrd="0" presId="urn:microsoft.com/office/officeart/2005/8/layout/pList1"/>
    <dgm:cxn modelId="{E013726E-B5F2-4664-8539-718B2B9BBDC2}" type="presParOf" srcId="{E365F38F-AA83-4895-8137-CF25AF048978}" destId="{BCE64BD4-5B06-4AFA-AC9F-381F93440B7D}" srcOrd="0" destOrd="0" presId="urn:microsoft.com/office/officeart/2005/8/layout/pList1"/>
    <dgm:cxn modelId="{59DD0632-DFBA-4766-845F-6FFB86E6D04F}" type="presParOf" srcId="{E365F38F-AA83-4895-8137-CF25AF048978}" destId="{508CF398-8459-4F84-93FB-DDC28AE55BD2}" srcOrd="1" destOrd="0" presId="urn:microsoft.com/office/officeart/2005/8/layout/pList1"/>
    <dgm:cxn modelId="{0BCB6E13-84F2-4828-BAA3-8AC68B5CC8A8}" type="presParOf" srcId="{69E51D09-910B-4BC4-8EA8-9FCFFE4C7FDC}" destId="{66000CE9-7BC9-4E39-B745-C49937563FF0}" srcOrd="1" destOrd="0" presId="urn:microsoft.com/office/officeart/2005/8/layout/pList1"/>
    <dgm:cxn modelId="{FB92C5C3-F478-4FBD-8882-E852F80A110D}" type="presParOf" srcId="{69E51D09-910B-4BC4-8EA8-9FCFFE4C7FDC}" destId="{A932B647-D568-4DCF-88B3-1F1FB3896E38}" srcOrd="2" destOrd="0" presId="urn:microsoft.com/office/officeart/2005/8/layout/pList1"/>
    <dgm:cxn modelId="{4661735A-7389-430A-AC17-EB6F7A015F9B}" type="presParOf" srcId="{A932B647-D568-4DCF-88B3-1F1FB3896E38}" destId="{96A3C087-BB00-428A-8360-DF0AA083FB72}" srcOrd="0" destOrd="0" presId="urn:microsoft.com/office/officeart/2005/8/layout/pList1"/>
    <dgm:cxn modelId="{3AF8D9DC-1A1C-4CE6-9527-9A17DCA368AD}" type="presParOf" srcId="{A932B647-D568-4DCF-88B3-1F1FB3896E38}" destId="{0A099807-F93B-4CAC-A335-6FBD4E555CA9}" srcOrd="1" destOrd="0" presId="urn:microsoft.com/office/officeart/2005/8/layout/pList1"/>
    <dgm:cxn modelId="{7EB5422C-1E2A-4966-B48C-1B62C5BE8B35}" type="presParOf" srcId="{69E51D09-910B-4BC4-8EA8-9FCFFE4C7FDC}" destId="{F758452D-B3A4-4DED-AE03-5905087A0CC7}" srcOrd="3" destOrd="0" presId="urn:microsoft.com/office/officeart/2005/8/layout/pList1"/>
    <dgm:cxn modelId="{DC8D945A-1E10-46C7-8BFB-1B052C5D2A13}" type="presParOf" srcId="{69E51D09-910B-4BC4-8EA8-9FCFFE4C7FDC}" destId="{F05D04DA-5545-41BF-862D-4E8ED52F9F55}" srcOrd="4" destOrd="0" presId="urn:microsoft.com/office/officeart/2005/8/layout/pList1"/>
    <dgm:cxn modelId="{93E569AD-F4E2-4F43-AD59-3CF1004E3C09}" type="presParOf" srcId="{F05D04DA-5545-41BF-862D-4E8ED52F9F55}" destId="{A8F6C5AC-2B68-496D-AD64-12E15BBD0318}" srcOrd="0" destOrd="0" presId="urn:microsoft.com/office/officeart/2005/8/layout/pList1"/>
    <dgm:cxn modelId="{7D71D029-692E-4C89-802E-2E828C5C05AC}" type="presParOf" srcId="{F05D04DA-5545-41BF-862D-4E8ED52F9F55}" destId="{DC28E137-77F5-4BD9-95EF-2184F60C0026}"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DEC3CE-6A9D-4E52-ACFC-63F50F2CB5FE}" type="doc">
      <dgm:prSet loTypeId="urn:microsoft.com/office/officeart/2008/layout/HexagonCluster" loCatId="picture" qsTypeId="urn:microsoft.com/office/officeart/2005/8/quickstyle/3d9" qsCatId="3D" csTypeId="urn:microsoft.com/office/officeart/2005/8/colors/accent1_4" csCatId="accent1" phldr="1"/>
      <dgm:spPr/>
      <dgm:t>
        <a:bodyPr/>
        <a:lstStyle/>
        <a:p>
          <a:endParaRPr lang="en-US"/>
        </a:p>
      </dgm:t>
    </dgm:pt>
    <dgm:pt modelId="{6C13051B-5B03-48B1-808E-C3E1A8B6A0F6}">
      <dgm:prSet phldrT="[Text]"/>
      <dgm:spPr/>
      <dgm:t>
        <a:bodyPr/>
        <a:lstStyle/>
        <a:p>
          <a:r>
            <a:rPr lang="en-US" dirty="0"/>
            <a:t>Device:</a:t>
          </a:r>
        </a:p>
        <a:p>
          <a:r>
            <a:rPr lang="en-US" dirty="0"/>
            <a:t>Gyroscope </a:t>
          </a:r>
        </a:p>
      </dgm:t>
    </dgm:pt>
    <dgm:pt modelId="{2DD5A2B9-14BD-4634-A50F-EBB779EC50C4}" type="parTrans" cxnId="{6A7D4436-CE9D-4BEF-BF17-82245D722A57}">
      <dgm:prSet/>
      <dgm:spPr/>
      <dgm:t>
        <a:bodyPr/>
        <a:lstStyle/>
        <a:p>
          <a:endParaRPr lang="en-US"/>
        </a:p>
      </dgm:t>
    </dgm:pt>
    <dgm:pt modelId="{241D11FD-338F-41D7-A94B-3AD1B4CE15FE}" type="sibTrans" cxnId="{6A7D4436-CE9D-4BEF-BF17-82245D722A57}">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4000" r="-24000"/>
          </a:stretch>
        </a:blipFill>
      </dgm:spPr>
      <dgm:t>
        <a:bodyPr/>
        <a:lstStyle/>
        <a:p>
          <a:endParaRPr lang="en-US"/>
        </a:p>
      </dgm:t>
    </dgm:pt>
    <dgm:pt modelId="{6152DC9B-E0AF-4F12-A4C7-1BD388A965AA}">
      <dgm:prSet/>
      <dgm:spPr/>
      <dgm:t>
        <a:bodyPr/>
        <a:lstStyle/>
        <a:p>
          <a:r>
            <a:rPr lang="en-US" dirty="0"/>
            <a:t>AWS instances</a:t>
          </a:r>
        </a:p>
      </dgm:t>
    </dgm:pt>
    <dgm:pt modelId="{88378062-8C3D-4AE6-AEA2-07A550EA72CA}" type="parTrans" cxnId="{78E89B8A-031B-456D-9656-1ADE0BA0C443}">
      <dgm:prSet/>
      <dgm:spPr/>
      <dgm:t>
        <a:bodyPr/>
        <a:lstStyle/>
        <a:p>
          <a:endParaRPr lang="en-US"/>
        </a:p>
      </dgm:t>
    </dgm:pt>
    <dgm:pt modelId="{AC967552-9378-4BFA-90E8-04B737EFDA96}" type="sibTrans" cxnId="{78E89B8A-031B-456D-9656-1ADE0BA0C443}">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8000" r="-8000"/>
          </a:stretch>
        </a:blipFill>
      </dgm:spPr>
      <dgm:t>
        <a:bodyPr/>
        <a:lstStyle/>
        <a:p>
          <a:endParaRPr lang="en-US"/>
        </a:p>
      </dgm:t>
    </dgm:pt>
    <dgm:pt modelId="{AE6F1379-F81F-4A7A-803F-E3A38A55BF68}">
      <dgm:prSet/>
      <dgm:spPr/>
      <dgm:t>
        <a:bodyPr/>
        <a:lstStyle/>
        <a:p>
          <a:r>
            <a:rPr lang="en-US" dirty="0"/>
            <a:t> Machine Learning</a:t>
          </a:r>
        </a:p>
      </dgm:t>
    </dgm:pt>
    <dgm:pt modelId="{F6016C29-2395-4BC1-BE70-CA8133CAF4F8}" type="parTrans" cxnId="{BB573EA9-41D5-42C0-AE4F-7B82104C3FB9}">
      <dgm:prSet/>
      <dgm:spPr/>
      <dgm:t>
        <a:bodyPr/>
        <a:lstStyle/>
        <a:p>
          <a:endParaRPr lang="en-US"/>
        </a:p>
      </dgm:t>
    </dgm:pt>
    <dgm:pt modelId="{F7F6C8D5-F9B7-43CF-A4D8-354B7D6A3563}" type="sibTrans" cxnId="{BB573EA9-41D5-42C0-AE4F-7B82104C3FB9}">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11000" r="-11000"/>
          </a:stretch>
        </a:blipFill>
      </dgm:spPr>
      <dgm:t>
        <a:bodyPr/>
        <a:lstStyle/>
        <a:p>
          <a:endParaRPr lang="en-US"/>
        </a:p>
      </dgm:t>
    </dgm:pt>
    <dgm:pt modelId="{6D6BBA2D-E24E-4660-BA1D-26D4D6B27E07}">
      <dgm:prSet/>
      <dgm:spPr/>
      <dgm:t>
        <a:bodyPr/>
        <a:lstStyle/>
        <a:p>
          <a:r>
            <a:rPr lang="en-US" dirty="0"/>
            <a:t>Amazon Alexa</a:t>
          </a:r>
        </a:p>
      </dgm:t>
    </dgm:pt>
    <dgm:pt modelId="{7FF91FBC-6699-484F-BAD9-4D38720B1CE8}" type="parTrans" cxnId="{9732D59B-DD73-4CC5-84D8-08E812A9E28D}">
      <dgm:prSet/>
      <dgm:spPr/>
      <dgm:t>
        <a:bodyPr/>
        <a:lstStyle/>
        <a:p>
          <a:endParaRPr lang="en-US"/>
        </a:p>
      </dgm:t>
    </dgm:pt>
    <dgm:pt modelId="{168B5EAB-3A90-433A-88D6-D4927E3F308F}" type="sibTrans" cxnId="{9732D59B-DD73-4CC5-84D8-08E812A9E28D}">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l="-11000" r="-11000"/>
          </a:stretch>
        </a:blipFill>
      </dgm:spPr>
      <dgm:t>
        <a:bodyPr/>
        <a:lstStyle/>
        <a:p>
          <a:endParaRPr lang="en-US"/>
        </a:p>
      </dgm:t>
    </dgm:pt>
    <dgm:pt modelId="{9DD5091B-4CC8-4E0D-9F42-9CBBCD3EB3F3}">
      <dgm:prSet/>
      <dgm:spPr/>
      <dgm:t>
        <a:bodyPr/>
        <a:lstStyle/>
        <a:p>
          <a:r>
            <a:rPr lang="en-US" dirty="0"/>
            <a:t>AWS Lambda</a:t>
          </a:r>
        </a:p>
      </dgm:t>
    </dgm:pt>
    <dgm:pt modelId="{288B2BBF-EEA1-4B62-B963-4FE93ECE88E1}" type="parTrans" cxnId="{12D8C919-D606-4960-8190-2E7F98E09BAC}">
      <dgm:prSet/>
      <dgm:spPr/>
      <dgm:t>
        <a:bodyPr/>
        <a:lstStyle/>
        <a:p>
          <a:endParaRPr lang="en-US"/>
        </a:p>
      </dgm:t>
    </dgm:pt>
    <dgm:pt modelId="{DDBBA90A-0057-441C-A77E-99F52D23C2C4}" type="sibTrans" cxnId="{12D8C919-D606-4960-8190-2E7F98E09BAC}">
      <dgm:prSet/>
      <dgm:spPr>
        <a:blipFill>
          <a:blip xmlns:r="http://schemas.openxmlformats.org/officeDocument/2006/relationships" r:embed="rId5">
            <a:extLst>
              <a:ext uri="{28A0092B-C50C-407E-A947-70E740481C1C}">
                <a14:useLocalDpi xmlns:a14="http://schemas.microsoft.com/office/drawing/2010/main" val="0"/>
              </a:ext>
            </a:extLst>
          </a:blip>
          <a:srcRect/>
          <a:stretch>
            <a:fillRect l="-36000" r="-36000"/>
          </a:stretch>
        </a:blipFill>
      </dgm:spPr>
      <dgm:t>
        <a:bodyPr/>
        <a:lstStyle/>
        <a:p>
          <a:endParaRPr lang="en-US"/>
        </a:p>
      </dgm:t>
    </dgm:pt>
    <dgm:pt modelId="{A551E69C-0DD8-42BD-993C-88C869969B6C}">
      <dgm:prSet/>
      <dgm:spPr/>
      <dgm:t>
        <a:bodyPr/>
        <a:lstStyle/>
        <a:p>
          <a:r>
            <a:rPr lang="en-US" dirty="0"/>
            <a:t>React</a:t>
          </a:r>
        </a:p>
      </dgm:t>
    </dgm:pt>
    <dgm:pt modelId="{4B89C9A7-5531-4B01-94A4-D5D721586720}" type="parTrans" cxnId="{CF3844A4-ECD3-4F40-9B84-22A84642DD75}">
      <dgm:prSet/>
      <dgm:spPr/>
      <dgm:t>
        <a:bodyPr/>
        <a:lstStyle/>
        <a:p>
          <a:endParaRPr lang="en-US"/>
        </a:p>
      </dgm:t>
    </dgm:pt>
    <dgm:pt modelId="{F3EAFDFD-8F4E-4FC2-A9D9-C768EA7267FB}" type="sibTrans" cxnId="{CF3844A4-ECD3-4F40-9B84-22A84642DD75}">
      <dgm:prSet/>
      <dgm:spPr>
        <a:blipFill>
          <a:blip xmlns:r="http://schemas.openxmlformats.org/officeDocument/2006/relationships" r:embed="rId6">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E1E0DFD1-5411-4A78-9D05-F2CE7B0DA791}">
      <dgm:prSet/>
      <dgm:spPr/>
      <dgm:t>
        <a:bodyPr/>
        <a:lstStyle/>
        <a:p>
          <a:r>
            <a:rPr lang="en-US" dirty="0"/>
            <a:t>Internet Of Things</a:t>
          </a:r>
        </a:p>
      </dgm:t>
    </dgm:pt>
    <dgm:pt modelId="{27D66F60-AF3C-42A5-ACEA-70316BE473BA}" type="parTrans" cxnId="{40A73D6F-825A-48F7-8D04-AC6F98A70ECC}">
      <dgm:prSet/>
      <dgm:spPr/>
      <dgm:t>
        <a:bodyPr/>
        <a:lstStyle/>
        <a:p>
          <a:endParaRPr lang="en-US"/>
        </a:p>
      </dgm:t>
    </dgm:pt>
    <dgm:pt modelId="{4CAF622D-220D-4D8E-B6FF-D41DB3E376DC}" type="sibTrans" cxnId="{40A73D6F-825A-48F7-8D04-AC6F98A70ECC}">
      <dgm:prSet/>
      <dgm:spPr>
        <a:blipFill>
          <a:blip xmlns:r="http://schemas.openxmlformats.org/officeDocument/2006/relationships" r:embed="rId7">
            <a:extLst>
              <a:ext uri="{28A0092B-C50C-407E-A947-70E740481C1C}">
                <a14:useLocalDpi xmlns:a14="http://schemas.microsoft.com/office/drawing/2010/main" val="0"/>
              </a:ext>
            </a:extLst>
          </a:blip>
          <a:srcRect/>
          <a:stretch>
            <a:fillRect l="-46000" r="-46000"/>
          </a:stretch>
        </a:blipFill>
      </dgm:spPr>
      <dgm:t>
        <a:bodyPr/>
        <a:lstStyle/>
        <a:p>
          <a:endParaRPr lang="en-US"/>
        </a:p>
      </dgm:t>
    </dgm:pt>
    <dgm:pt modelId="{19188276-C35E-4488-94BF-E648C68B9C7D}">
      <dgm:prSet/>
      <dgm:spPr/>
      <dgm:t>
        <a:bodyPr/>
        <a:lstStyle/>
        <a:p>
          <a:r>
            <a:rPr lang="en-US" dirty="0"/>
            <a:t>Python</a:t>
          </a:r>
        </a:p>
      </dgm:t>
    </dgm:pt>
    <dgm:pt modelId="{86C8CA8D-8FCA-4C1D-881A-B19ECA6AD403}" type="parTrans" cxnId="{2DB2F2B6-C4EE-448D-ABAB-B91EFC619E87}">
      <dgm:prSet/>
      <dgm:spPr/>
      <dgm:t>
        <a:bodyPr/>
        <a:lstStyle/>
        <a:p>
          <a:endParaRPr lang="en-US"/>
        </a:p>
      </dgm:t>
    </dgm:pt>
    <dgm:pt modelId="{02E957E2-83B3-4479-9CC9-7C9C30BF2AD9}" type="sibTrans" cxnId="{2DB2F2B6-C4EE-448D-ABAB-B91EFC619E87}">
      <dgm:prSet/>
      <dgm:spPr>
        <a:blipFill>
          <a:blip xmlns:r="http://schemas.openxmlformats.org/officeDocument/2006/relationships" r:embed="rId8">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0148F7E6-53D8-4212-9521-F0E7EC8AEBAE}" type="pres">
      <dgm:prSet presAssocID="{EDDEC3CE-6A9D-4E52-ACFC-63F50F2CB5FE}" presName="Name0" presStyleCnt="0">
        <dgm:presLayoutVars>
          <dgm:chMax val="21"/>
          <dgm:chPref val="21"/>
        </dgm:presLayoutVars>
      </dgm:prSet>
      <dgm:spPr/>
    </dgm:pt>
    <dgm:pt modelId="{FB616D39-832D-42E3-88AD-09412BEDD1A2}" type="pres">
      <dgm:prSet presAssocID="{6C13051B-5B03-48B1-808E-C3E1A8B6A0F6}" presName="text1" presStyleCnt="0"/>
      <dgm:spPr/>
    </dgm:pt>
    <dgm:pt modelId="{EE4EFEA3-21B3-40A9-AC0A-A8C2805B481A}" type="pres">
      <dgm:prSet presAssocID="{6C13051B-5B03-48B1-808E-C3E1A8B6A0F6}" presName="textRepeatNode" presStyleLbl="alignNode1" presStyleIdx="0" presStyleCnt="8" custLinFactNeighborX="82770" custLinFactNeighborY="46029">
        <dgm:presLayoutVars>
          <dgm:chMax val="0"/>
          <dgm:chPref val="0"/>
          <dgm:bulletEnabled val="1"/>
        </dgm:presLayoutVars>
      </dgm:prSet>
      <dgm:spPr/>
    </dgm:pt>
    <dgm:pt modelId="{7C063516-0951-45EA-951E-8758AABCA3A5}" type="pres">
      <dgm:prSet presAssocID="{6C13051B-5B03-48B1-808E-C3E1A8B6A0F6}" presName="textaccent1" presStyleCnt="0"/>
      <dgm:spPr/>
    </dgm:pt>
    <dgm:pt modelId="{616CC2A9-DE61-470A-A0A4-AB943D6CB044}" type="pres">
      <dgm:prSet presAssocID="{6C13051B-5B03-48B1-808E-C3E1A8B6A0F6}" presName="accentRepeatNode" presStyleLbl="solidAlignAcc1" presStyleIdx="0" presStyleCnt="16"/>
      <dgm:spPr/>
    </dgm:pt>
    <dgm:pt modelId="{3C9AFE7A-6E4B-4259-AB36-8162C04B0FE7}" type="pres">
      <dgm:prSet presAssocID="{241D11FD-338F-41D7-A94B-3AD1B4CE15FE}" presName="image1" presStyleCnt="0"/>
      <dgm:spPr/>
    </dgm:pt>
    <dgm:pt modelId="{277893D1-31F3-4D34-95BF-E863C4BAFD90}" type="pres">
      <dgm:prSet presAssocID="{241D11FD-338F-41D7-A94B-3AD1B4CE15FE}" presName="imageRepeatNode" presStyleLbl="alignAcc1" presStyleIdx="0" presStyleCnt="8" custLinFactX="100000" custLinFactY="54147" custLinFactNeighborX="150798" custLinFactNeighborY="100000"/>
      <dgm:spPr/>
    </dgm:pt>
    <dgm:pt modelId="{24689C6A-592F-4922-8D19-89FD4C8331E6}" type="pres">
      <dgm:prSet presAssocID="{241D11FD-338F-41D7-A94B-3AD1B4CE15FE}" presName="imageaccent1" presStyleCnt="0"/>
      <dgm:spPr/>
    </dgm:pt>
    <dgm:pt modelId="{6EC96B75-92D3-4866-9D0E-BD1B62D68502}" type="pres">
      <dgm:prSet presAssocID="{241D11FD-338F-41D7-A94B-3AD1B4CE15FE}" presName="accentRepeatNode" presStyleLbl="solidAlignAcc1" presStyleIdx="1" presStyleCnt="16"/>
      <dgm:spPr/>
    </dgm:pt>
    <dgm:pt modelId="{239E5CDA-2685-4294-8A9D-D9540A78E033}" type="pres">
      <dgm:prSet presAssocID="{6152DC9B-E0AF-4F12-A4C7-1BD388A965AA}" presName="text2" presStyleCnt="0"/>
      <dgm:spPr/>
    </dgm:pt>
    <dgm:pt modelId="{E3B77CC6-09FB-403A-9EC4-DC86D3E58C2C}" type="pres">
      <dgm:prSet presAssocID="{6152DC9B-E0AF-4F12-A4C7-1BD388A965AA}" presName="textRepeatNode" presStyleLbl="alignNode1" presStyleIdx="1" presStyleCnt="8" custLinFactNeighborX="77957" custLinFactNeighborY="55407">
        <dgm:presLayoutVars>
          <dgm:chMax val="0"/>
          <dgm:chPref val="0"/>
          <dgm:bulletEnabled val="1"/>
        </dgm:presLayoutVars>
      </dgm:prSet>
      <dgm:spPr/>
    </dgm:pt>
    <dgm:pt modelId="{18215203-ED1E-4C5D-B49E-B3E47BA3837B}" type="pres">
      <dgm:prSet presAssocID="{6152DC9B-E0AF-4F12-A4C7-1BD388A965AA}" presName="textaccent2" presStyleCnt="0"/>
      <dgm:spPr/>
    </dgm:pt>
    <dgm:pt modelId="{7F734BF3-F023-4283-B5E9-5948B770A87C}" type="pres">
      <dgm:prSet presAssocID="{6152DC9B-E0AF-4F12-A4C7-1BD388A965AA}" presName="accentRepeatNode" presStyleLbl="solidAlignAcc1" presStyleIdx="2" presStyleCnt="16"/>
      <dgm:spPr/>
    </dgm:pt>
    <dgm:pt modelId="{6955975B-A718-4AAE-99A1-F8F3C83C15BC}" type="pres">
      <dgm:prSet presAssocID="{AC967552-9378-4BFA-90E8-04B737EFDA96}" presName="image2" presStyleCnt="0"/>
      <dgm:spPr/>
    </dgm:pt>
    <dgm:pt modelId="{C6E23C2E-9EC0-469B-B443-A6263984507D}" type="pres">
      <dgm:prSet presAssocID="{AC967552-9378-4BFA-90E8-04B737EFDA96}" presName="imageRepeatNode" presStyleLbl="alignAcc1" presStyleIdx="1" presStyleCnt="8" custLinFactNeighborX="-91146" custLinFactNeighborY="-55350"/>
      <dgm:spPr/>
    </dgm:pt>
    <dgm:pt modelId="{6E276511-3350-409B-B51A-11A4CF8EA6DD}" type="pres">
      <dgm:prSet presAssocID="{AC967552-9378-4BFA-90E8-04B737EFDA96}" presName="imageaccent2" presStyleCnt="0"/>
      <dgm:spPr/>
    </dgm:pt>
    <dgm:pt modelId="{0CDBD01A-B7DC-4F9A-8ABC-758B49D312A2}" type="pres">
      <dgm:prSet presAssocID="{AC967552-9378-4BFA-90E8-04B737EFDA96}" presName="accentRepeatNode" presStyleLbl="solidAlignAcc1" presStyleIdx="3" presStyleCnt="16"/>
      <dgm:spPr/>
    </dgm:pt>
    <dgm:pt modelId="{6CBC9719-0311-4283-9AD0-A2459AD3FF49}" type="pres">
      <dgm:prSet presAssocID="{AE6F1379-F81F-4A7A-803F-E3A38A55BF68}" presName="text3" presStyleCnt="0"/>
      <dgm:spPr/>
    </dgm:pt>
    <dgm:pt modelId="{E41C2A91-A6AC-42B2-8A2A-71D008B0159C}" type="pres">
      <dgm:prSet presAssocID="{AE6F1379-F81F-4A7A-803F-E3A38A55BF68}" presName="textRepeatNode" presStyleLbl="alignNode1" presStyleIdx="2" presStyleCnt="8">
        <dgm:presLayoutVars>
          <dgm:chMax val="0"/>
          <dgm:chPref val="0"/>
          <dgm:bulletEnabled val="1"/>
        </dgm:presLayoutVars>
      </dgm:prSet>
      <dgm:spPr/>
    </dgm:pt>
    <dgm:pt modelId="{BB336F1F-A4B9-4DE7-900B-0FBAB943C219}" type="pres">
      <dgm:prSet presAssocID="{AE6F1379-F81F-4A7A-803F-E3A38A55BF68}" presName="textaccent3" presStyleCnt="0"/>
      <dgm:spPr/>
    </dgm:pt>
    <dgm:pt modelId="{0BFA9C35-1E61-4307-8173-C830FD547BA8}" type="pres">
      <dgm:prSet presAssocID="{AE6F1379-F81F-4A7A-803F-E3A38A55BF68}" presName="accentRepeatNode" presStyleLbl="solidAlignAcc1" presStyleIdx="4" presStyleCnt="16"/>
      <dgm:spPr/>
    </dgm:pt>
    <dgm:pt modelId="{7EA9CC34-0029-4F30-9160-76FD95BA466D}" type="pres">
      <dgm:prSet presAssocID="{F7F6C8D5-F9B7-43CF-A4D8-354B7D6A3563}" presName="image3" presStyleCnt="0"/>
      <dgm:spPr/>
    </dgm:pt>
    <dgm:pt modelId="{06057851-CC4B-4422-A681-E553C27035D7}" type="pres">
      <dgm:prSet presAssocID="{F7F6C8D5-F9B7-43CF-A4D8-354B7D6A3563}" presName="imageRepeatNode" presStyleLbl="alignAcc1" presStyleIdx="2" presStyleCnt="8" custLinFactNeighborX="2328" custLinFactNeighborY="2195"/>
      <dgm:spPr/>
    </dgm:pt>
    <dgm:pt modelId="{27E6F8AE-0431-4020-9800-05194C315D69}" type="pres">
      <dgm:prSet presAssocID="{F7F6C8D5-F9B7-43CF-A4D8-354B7D6A3563}" presName="imageaccent3" presStyleCnt="0"/>
      <dgm:spPr/>
    </dgm:pt>
    <dgm:pt modelId="{16936A0B-AA39-441B-896B-F5F2F2EB6776}" type="pres">
      <dgm:prSet presAssocID="{F7F6C8D5-F9B7-43CF-A4D8-354B7D6A3563}" presName="accentRepeatNode" presStyleLbl="solidAlignAcc1" presStyleIdx="5" presStyleCnt="16"/>
      <dgm:spPr/>
    </dgm:pt>
    <dgm:pt modelId="{0E0AF5B2-7E5A-4C96-91D1-12AF54B749FD}" type="pres">
      <dgm:prSet presAssocID="{6D6BBA2D-E24E-4660-BA1D-26D4D6B27E07}" presName="text4" presStyleCnt="0"/>
      <dgm:spPr/>
    </dgm:pt>
    <dgm:pt modelId="{AE95BD6B-5F61-428A-BF5D-699478F1E473}" type="pres">
      <dgm:prSet presAssocID="{6D6BBA2D-E24E-4660-BA1D-26D4D6B27E07}" presName="textRepeatNode" presStyleLbl="alignNode1" presStyleIdx="3" presStyleCnt="8" custLinFactNeighborX="77285" custLinFactNeighborY="53374">
        <dgm:presLayoutVars>
          <dgm:chMax val="0"/>
          <dgm:chPref val="0"/>
          <dgm:bulletEnabled val="1"/>
        </dgm:presLayoutVars>
      </dgm:prSet>
      <dgm:spPr/>
    </dgm:pt>
    <dgm:pt modelId="{670C146A-1ECA-4D5D-A22D-9D68A3494DA3}" type="pres">
      <dgm:prSet presAssocID="{6D6BBA2D-E24E-4660-BA1D-26D4D6B27E07}" presName="textaccent4" presStyleCnt="0"/>
      <dgm:spPr/>
    </dgm:pt>
    <dgm:pt modelId="{95B3DF36-F1A5-4EA9-8A7A-98FF303AAB6A}" type="pres">
      <dgm:prSet presAssocID="{6D6BBA2D-E24E-4660-BA1D-26D4D6B27E07}" presName="accentRepeatNode" presStyleLbl="solidAlignAcc1" presStyleIdx="6" presStyleCnt="16"/>
      <dgm:spPr/>
    </dgm:pt>
    <dgm:pt modelId="{628383D5-E9C1-4107-A589-43FFC0CA89CA}" type="pres">
      <dgm:prSet presAssocID="{168B5EAB-3A90-433A-88D6-D4927E3F308F}" presName="image4" presStyleCnt="0"/>
      <dgm:spPr/>
    </dgm:pt>
    <dgm:pt modelId="{A3A86B8E-55A5-4EDE-A906-C2C4540AC77F}" type="pres">
      <dgm:prSet presAssocID="{168B5EAB-3A90-433A-88D6-D4927E3F308F}" presName="imageRepeatNode" presStyleLbl="alignAcc1" presStyleIdx="3" presStyleCnt="8" custLinFactNeighborX="-90457" custLinFactNeighborY="-51034"/>
      <dgm:spPr/>
    </dgm:pt>
    <dgm:pt modelId="{0E70210D-1149-48DD-A027-36493680A421}" type="pres">
      <dgm:prSet presAssocID="{168B5EAB-3A90-433A-88D6-D4927E3F308F}" presName="imageaccent4" presStyleCnt="0"/>
      <dgm:spPr/>
    </dgm:pt>
    <dgm:pt modelId="{F1A4AC88-FCFB-491F-8622-D637D19B040F}" type="pres">
      <dgm:prSet presAssocID="{168B5EAB-3A90-433A-88D6-D4927E3F308F}" presName="accentRepeatNode" presStyleLbl="solidAlignAcc1" presStyleIdx="7" presStyleCnt="16"/>
      <dgm:spPr/>
    </dgm:pt>
    <dgm:pt modelId="{7870AE2D-3542-426B-9BF5-A67AB4AA66E6}" type="pres">
      <dgm:prSet presAssocID="{9DD5091B-4CC8-4E0D-9F42-9CBBCD3EB3F3}" presName="text5" presStyleCnt="0"/>
      <dgm:spPr/>
    </dgm:pt>
    <dgm:pt modelId="{8C230AE9-9FB1-45C6-A0F5-BCD54941FB5D}" type="pres">
      <dgm:prSet presAssocID="{9DD5091B-4CC8-4E0D-9F42-9CBBCD3EB3F3}" presName="textRepeatNode" presStyleLbl="alignNode1" presStyleIdx="4" presStyleCnt="8" custLinFactNeighborX="-7760" custLinFactNeighborY="12889">
        <dgm:presLayoutVars>
          <dgm:chMax val="0"/>
          <dgm:chPref val="0"/>
          <dgm:bulletEnabled val="1"/>
        </dgm:presLayoutVars>
      </dgm:prSet>
      <dgm:spPr/>
    </dgm:pt>
    <dgm:pt modelId="{71CA6AD8-7941-4E27-9B34-4A6013861452}" type="pres">
      <dgm:prSet presAssocID="{9DD5091B-4CC8-4E0D-9F42-9CBBCD3EB3F3}" presName="textaccent5" presStyleCnt="0"/>
      <dgm:spPr/>
    </dgm:pt>
    <dgm:pt modelId="{B3F8406C-E4F5-4BD9-B9E8-438F36B848D8}" type="pres">
      <dgm:prSet presAssocID="{9DD5091B-4CC8-4E0D-9F42-9CBBCD3EB3F3}" presName="accentRepeatNode" presStyleLbl="solidAlignAcc1" presStyleIdx="8" presStyleCnt="16"/>
      <dgm:spPr/>
    </dgm:pt>
    <dgm:pt modelId="{4F70434B-E3AF-4840-A3C7-B3A45AC6E719}" type="pres">
      <dgm:prSet presAssocID="{DDBBA90A-0057-441C-A77E-99F52D23C2C4}" presName="image5" presStyleCnt="0"/>
      <dgm:spPr/>
    </dgm:pt>
    <dgm:pt modelId="{3C686B97-8BC2-449F-B09C-B4D26C62009A}" type="pres">
      <dgm:prSet presAssocID="{DDBBA90A-0057-441C-A77E-99F52D23C2C4}" presName="imageRepeatNode" presStyleLbl="alignAcc1" presStyleIdx="4" presStyleCnt="8" custLinFactNeighborX="-13032" custLinFactNeighborY="9131"/>
      <dgm:spPr/>
    </dgm:pt>
    <dgm:pt modelId="{5306367F-F427-498C-B430-648625128E9E}" type="pres">
      <dgm:prSet presAssocID="{DDBBA90A-0057-441C-A77E-99F52D23C2C4}" presName="imageaccent5" presStyleCnt="0"/>
      <dgm:spPr/>
    </dgm:pt>
    <dgm:pt modelId="{DAB0B1AE-900A-4A1A-A19C-CAB3AFF493D0}" type="pres">
      <dgm:prSet presAssocID="{DDBBA90A-0057-441C-A77E-99F52D23C2C4}" presName="accentRepeatNode" presStyleLbl="solidAlignAcc1" presStyleIdx="9" presStyleCnt="16"/>
      <dgm:spPr/>
    </dgm:pt>
    <dgm:pt modelId="{E9BCDDEC-EF7B-4E93-AA75-0ABCD959FB3A}" type="pres">
      <dgm:prSet presAssocID="{A551E69C-0DD8-42BD-993C-88C869969B6C}" presName="text6" presStyleCnt="0"/>
      <dgm:spPr/>
    </dgm:pt>
    <dgm:pt modelId="{008366BA-340F-4E4E-B524-CE721B3E85F3}" type="pres">
      <dgm:prSet presAssocID="{A551E69C-0DD8-42BD-993C-88C869969B6C}" presName="textRepeatNode" presStyleLbl="alignNode1" presStyleIdx="5" presStyleCnt="8" custLinFactY="48023" custLinFactNeighborX="-95693" custLinFactNeighborY="100000">
        <dgm:presLayoutVars>
          <dgm:chMax val="0"/>
          <dgm:chPref val="0"/>
          <dgm:bulletEnabled val="1"/>
        </dgm:presLayoutVars>
      </dgm:prSet>
      <dgm:spPr/>
    </dgm:pt>
    <dgm:pt modelId="{0339A0C2-9786-4607-9869-7E3B8557FC1D}" type="pres">
      <dgm:prSet presAssocID="{A551E69C-0DD8-42BD-993C-88C869969B6C}" presName="textaccent6" presStyleCnt="0"/>
      <dgm:spPr/>
    </dgm:pt>
    <dgm:pt modelId="{386D4FB6-E2CB-4FD6-A8B9-4093184DFA71}" type="pres">
      <dgm:prSet presAssocID="{A551E69C-0DD8-42BD-993C-88C869969B6C}" presName="accentRepeatNode" presStyleLbl="solidAlignAcc1" presStyleIdx="10" presStyleCnt="16"/>
      <dgm:spPr/>
    </dgm:pt>
    <dgm:pt modelId="{1C385411-9468-45E7-B6CC-5A6E583618C7}" type="pres">
      <dgm:prSet presAssocID="{F3EAFDFD-8F4E-4FC2-A9D9-C768EA7267FB}" presName="image6" presStyleCnt="0"/>
      <dgm:spPr/>
    </dgm:pt>
    <dgm:pt modelId="{2C34686F-1F42-4323-A0C4-154F9FC6A53E}" type="pres">
      <dgm:prSet presAssocID="{F3EAFDFD-8F4E-4FC2-A9D9-C768EA7267FB}" presName="imageRepeatNode" presStyleLbl="alignAcc1" presStyleIdx="5" presStyleCnt="8" custLinFactNeighborX="74882" custLinFactNeighborY="45769"/>
      <dgm:spPr/>
    </dgm:pt>
    <dgm:pt modelId="{59FBC321-5F6C-40FB-87C9-7CE45D6BFD20}" type="pres">
      <dgm:prSet presAssocID="{F3EAFDFD-8F4E-4FC2-A9D9-C768EA7267FB}" presName="imageaccent6" presStyleCnt="0"/>
      <dgm:spPr/>
    </dgm:pt>
    <dgm:pt modelId="{6DA4D175-1C2E-4802-8050-AA6403C8A771}" type="pres">
      <dgm:prSet presAssocID="{F3EAFDFD-8F4E-4FC2-A9D9-C768EA7267FB}" presName="accentRepeatNode" presStyleLbl="solidAlignAcc1" presStyleIdx="11" presStyleCnt="16" custLinFactX="-300000" custLinFactY="286225" custLinFactNeighborX="-393465" custLinFactNeighborY="300000"/>
      <dgm:spPr/>
    </dgm:pt>
    <dgm:pt modelId="{28477AF6-C30F-4326-9CCD-10D125BF1214}" type="pres">
      <dgm:prSet presAssocID="{E1E0DFD1-5411-4A78-9D05-F2CE7B0DA791}" presName="text7" presStyleCnt="0"/>
      <dgm:spPr/>
    </dgm:pt>
    <dgm:pt modelId="{8EFE3141-5869-4573-8A73-6CF6EEA3B014}" type="pres">
      <dgm:prSet presAssocID="{E1E0DFD1-5411-4A78-9D05-F2CE7B0DA791}" presName="textRepeatNode" presStyleLbl="alignNode1" presStyleIdx="6" presStyleCnt="8" custLinFactNeighborX="-84635" custLinFactNeighborY="-60759">
        <dgm:presLayoutVars>
          <dgm:chMax val="0"/>
          <dgm:chPref val="0"/>
          <dgm:bulletEnabled val="1"/>
        </dgm:presLayoutVars>
      </dgm:prSet>
      <dgm:spPr/>
    </dgm:pt>
    <dgm:pt modelId="{8D28F325-5F97-4105-9926-B1E68853F310}" type="pres">
      <dgm:prSet presAssocID="{E1E0DFD1-5411-4A78-9D05-F2CE7B0DA791}" presName="textaccent7" presStyleCnt="0"/>
      <dgm:spPr/>
    </dgm:pt>
    <dgm:pt modelId="{2E1CD45A-2704-4043-925C-84A87B06D788}" type="pres">
      <dgm:prSet presAssocID="{E1E0DFD1-5411-4A78-9D05-F2CE7B0DA791}" presName="accentRepeatNode" presStyleLbl="solidAlignAcc1" presStyleIdx="12" presStyleCnt="16" custLinFactX="78021" custLinFactNeighborX="100000" custLinFactNeighborY="-68388"/>
      <dgm:spPr/>
    </dgm:pt>
    <dgm:pt modelId="{A96B65BD-41CE-49FC-951D-24A2A9C39BD7}" type="pres">
      <dgm:prSet presAssocID="{4CAF622D-220D-4D8E-B6FF-D41DB3E376DC}" presName="image7" presStyleCnt="0"/>
      <dgm:spPr/>
    </dgm:pt>
    <dgm:pt modelId="{2CA07DDE-813B-4CC7-9971-5D913F8A00C2}" type="pres">
      <dgm:prSet presAssocID="{4CAF622D-220D-4D8E-B6FF-D41DB3E376DC}" presName="imageRepeatNode" presStyleLbl="alignAcc1" presStyleIdx="6" presStyleCnt="8" custLinFactY="-60982" custLinFactNeighborX="-82000" custLinFactNeighborY="-100000"/>
      <dgm:spPr/>
    </dgm:pt>
    <dgm:pt modelId="{14517C1F-A09A-4E95-BCDF-AC9950D92AED}" type="pres">
      <dgm:prSet presAssocID="{4CAF622D-220D-4D8E-B6FF-D41DB3E376DC}" presName="imageaccent7" presStyleCnt="0"/>
      <dgm:spPr/>
    </dgm:pt>
    <dgm:pt modelId="{671B51F0-5CC8-49A2-80D4-9A4BA253B6D7}" type="pres">
      <dgm:prSet presAssocID="{4CAF622D-220D-4D8E-B6FF-D41DB3E376DC}" presName="accentRepeatNode" presStyleLbl="solidAlignAcc1" presStyleIdx="13" presStyleCnt="16" custLinFactX="-202309" custLinFactY="-300000" custLinFactNeighborX="-300000" custLinFactNeighborY="-319064"/>
      <dgm:spPr/>
    </dgm:pt>
    <dgm:pt modelId="{F6D51A47-22BB-44AA-873C-48F79E0A13CE}" type="pres">
      <dgm:prSet presAssocID="{19188276-C35E-4488-94BF-E648C68B9C7D}" presName="text8" presStyleCnt="0"/>
      <dgm:spPr/>
    </dgm:pt>
    <dgm:pt modelId="{858BEEFD-BAC8-49A4-A13F-540191B33D5A}" type="pres">
      <dgm:prSet presAssocID="{19188276-C35E-4488-94BF-E648C68B9C7D}" presName="textRepeatNode" presStyleLbl="alignNode1" presStyleIdx="7" presStyleCnt="8" custLinFactNeighborX="-91844" custLinFactNeighborY="-57296">
        <dgm:presLayoutVars>
          <dgm:chMax val="0"/>
          <dgm:chPref val="0"/>
          <dgm:bulletEnabled val="1"/>
        </dgm:presLayoutVars>
      </dgm:prSet>
      <dgm:spPr/>
    </dgm:pt>
    <dgm:pt modelId="{E0A1FD93-01CF-4E1A-AD40-A7CCDE7606AF}" type="pres">
      <dgm:prSet presAssocID="{19188276-C35E-4488-94BF-E648C68B9C7D}" presName="textaccent8" presStyleCnt="0"/>
      <dgm:spPr/>
    </dgm:pt>
    <dgm:pt modelId="{8BAD21FE-C4D5-4F4F-A862-7D28D7FBFC0A}" type="pres">
      <dgm:prSet presAssocID="{19188276-C35E-4488-94BF-E648C68B9C7D}" presName="accentRepeatNode" presStyleLbl="solidAlignAcc1" presStyleIdx="14" presStyleCnt="16" custLinFactX="-342247" custLinFactY="-300000" custLinFactNeighborX="-400000" custLinFactNeighborY="-319108"/>
      <dgm:spPr/>
    </dgm:pt>
    <dgm:pt modelId="{AF34BC80-A228-4964-9E85-56125EBB41AC}" type="pres">
      <dgm:prSet presAssocID="{02E957E2-83B3-4479-9CC9-7C9C30BF2AD9}" presName="image8" presStyleCnt="0"/>
      <dgm:spPr/>
    </dgm:pt>
    <dgm:pt modelId="{DFEEAA9E-8983-4A7D-BE1A-9F49B9218090}" type="pres">
      <dgm:prSet presAssocID="{02E957E2-83B3-4479-9CC9-7C9C30BF2AD9}" presName="imageRepeatNode" presStyleLbl="alignAcc1" presStyleIdx="7" presStyleCnt="8" custLinFactX="-6158" custLinFactNeighborX="-100000" custLinFactNeighborY="-56934"/>
      <dgm:spPr/>
    </dgm:pt>
    <dgm:pt modelId="{E7865425-A81B-49F5-B398-48A61E133D85}" type="pres">
      <dgm:prSet presAssocID="{02E957E2-83B3-4479-9CC9-7C9C30BF2AD9}" presName="imageaccent8" presStyleCnt="0"/>
      <dgm:spPr/>
    </dgm:pt>
    <dgm:pt modelId="{32BFB63D-BAAF-4209-82C1-AFD7521648E1}" type="pres">
      <dgm:prSet presAssocID="{02E957E2-83B3-4479-9CC9-7C9C30BF2AD9}" presName="accentRepeatNode" presStyleLbl="solidAlignAcc1" presStyleIdx="15" presStyleCnt="16" custLinFactX="-591249" custLinFactY="152540" custLinFactNeighborX="-600000" custLinFactNeighborY="200000"/>
      <dgm:spPr/>
    </dgm:pt>
  </dgm:ptLst>
  <dgm:cxnLst>
    <dgm:cxn modelId="{44F73305-748A-4D0C-8A3A-395D803EE675}" type="presOf" srcId="{19188276-C35E-4488-94BF-E648C68B9C7D}" destId="{858BEEFD-BAC8-49A4-A13F-540191B33D5A}" srcOrd="0" destOrd="0" presId="urn:microsoft.com/office/officeart/2008/layout/HexagonCluster"/>
    <dgm:cxn modelId="{685D3008-1CA0-47C5-9A1B-25B89AB9203B}" type="presOf" srcId="{241D11FD-338F-41D7-A94B-3AD1B4CE15FE}" destId="{277893D1-31F3-4D34-95BF-E863C4BAFD90}" srcOrd="0" destOrd="0" presId="urn:microsoft.com/office/officeart/2008/layout/HexagonCluster"/>
    <dgm:cxn modelId="{12D8C919-D606-4960-8190-2E7F98E09BAC}" srcId="{EDDEC3CE-6A9D-4E52-ACFC-63F50F2CB5FE}" destId="{9DD5091B-4CC8-4E0D-9F42-9CBBCD3EB3F3}" srcOrd="4" destOrd="0" parTransId="{288B2BBF-EEA1-4B62-B963-4FE93ECE88E1}" sibTransId="{DDBBA90A-0057-441C-A77E-99F52D23C2C4}"/>
    <dgm:cxn modelId="{F0A67220-F4CF-4028-8BA1-A39F2AC51B00}" type="presOf" srcId="{F7F6C8D5-F9B7-43CF-A4D8-354B7D6A3563}" destId="{06057851-CC4B-4422-A681-E553C27035D7}" srcOrd="0" destOrd="0" presId="urn:microsoft.com/office/officeart/2008/layout/HexagonCluster"/>
    <dgm:cxn modelId="{E2C7942C-1FC7-4ABE-A836-62DDD4791D1D}" type="presOf" srcId="{168B5EAB-3A90-433A-88D6-D4927E3F308F}" destId="{A3A86B8E-55A5-4EDE-A906-C2C4540AC77F}" srcOrd="0" destOrd="0" presId="urn:microsoft.com/office/officeart/2008/layout/HexagonCluster"/>
    <dgm:cxn modelId="{6A7D4436-CE9D-4BEF-BF17-82245D722A57}" srcId="{EDDEC3CE-6A9D-4E52-ACFC-63F50F2CB5FE}" destId="{6C13051B-5B03-48B1-808E-C3E1A8B6A0F6}" srcOrd="0" destOrd="0" parTransId="{2DD5A2B9-14BD-4634-A50F-EBB779EC50C4}" sibTransId="{241D11FD-338F-41D7-A94B-3AD1B4CE15FE}"/>
    <dgm:cxn modelId="{BA9B2A3E-5A7C-4407-A34F-946D4BBFB215}" type="presOf" srcId="{6D6BBA2D-E24E-4660-BA1D-26D4D6B27E07}" destId="{AE95BD6B-5F61-428A-BF5D-699478F1E473}" srcOrd="0" destOrd="0" presId="urn:microsoft.com/office/officeart/2008/layout/HexagonCluster"/>
    <dgm:cxn modelId="{D956E165-D885-4C1A-84F8-7046B96DE2AE}" type="presOf" srcId="{6152DC9B-E0AF-4F12-A4C7-1BD388A965AA}" destId="{E3B77CC6-09FB-403A-9EC4-DC86D3E58C2C}" srcOrd="0" destOrd="0" presId="urn:microsoft.com/office/officeart/2008/layout/HexagonCluster"/>
    <dgm:cxn modelId="{40A73D6F-825A-48F7-8D04-AC6F98A70ECC}" srcId="{EDDEC3CE-6A9D-4E52-ACFC-63F50F2CB5FE}" destId="{E1E0DFD1-5411-4A78-9D05-F2CE7B0DA791}" srcOrd="6" destOrd="0" parTransId="{27D66F60-AF3C-42A5-ACEA-70316BE473BA}" sibTransId="{4CAF622D-220D-4D8E-B6FF-D41DB3E376DC}"/>
    <dgm:cxn modelId="{78E89B8A-031B-456D-9656-1ADE0BA0C443}" srcId="{EDDEC3CE-6A9D-4E52-ACFC-63F50F2CB5FE}" destId="{6152DC9B-E0AF-4F12-A4C7-1BD388A965AA}" srcOrd="1" destOrd="0" parTransId="{88378062-8C3D-4AE6-AEA2-07A550EA72CA}" sibTransId="{AC967552-9378-4BFA-90E8-04B737EFDA96}"/>
    <dgm:cxn modelId="{DCE3F18B-91E4-4049-8B1D-09403AC07B56}" type="presOf" srcId="{02E957E2-83B3-4479-9CC9-7C9C30BF2AD9}" destId="{DFEEAA9E-8983-4A7D-BE1A-9F49B9218090}" srcOrd="0" destOrd="0" presId="urn:microsoft.com/office/officeart/2008/layout/HexagonCluster"/>
    <dgm:cxn modelId="{9732D59B-DD73-4CC5-84D8-08E812A9E28D}" srcId="{EDDEC3CE-6A9D-4E52-ACFC-63F50F2CB5FE}" destId="{6D6BBA2D-E24E-4660-BA1D-26D4D6B27E07}" srcOrd="3" destOrd="0" parTransId="{7FF91FBC-6699-484F-BAD9-4D38720B1CE8}" sibTransId="{168B5EAB-3A90-433A-88D6-D4927E3F308F}"/>
    <dgm:cxn modelId="{CF3844A4-ECD3-4F40-9B84-22A84642DD75}" srcId="{EDDEC3CE-6A9D-4E52-ACFC-63F50F2CB5FE}" destId="{A551E69C-0DD8-42BD-993C-88C869969B6C}" srcOrd="5" destOrd="0" parTransId="{4B89C9A7-5531-4B01-94A4-D5D721586720}" sibTransId="{F3EAFDFD-8F4E-4FC2-A9D9-C768EA7267FB}"/>
    <dgm:cxn modelId="{BB573EA9-41D5-42C0-AE4F-7B82104C3FB9}" srcId="{EDDEC3CE-6A9D-4E52-ACFC-63F50F2CB5FE}" destId="{AE6F1379-F81F-4A7A-803F-E3A38A55BF68}" srcOrd="2" destOrd="0" parTransId="{F6016C29-2395-4BC1-BE70-CA8133CAF4F8}" sibTransId="{F7F6C8D5-F9B7-43CF-A4D8-354B7D6A3563}"/>
    <dgm:cxn modelId="{FC997AB5-85D5-4542-8326-059F198F5AE3}" type="presOf" srcId="{DDBBA90A-0057-441C-A77E-99F52D23C2C4}" destId="{3C686B97-8BC2-449F-B09C-B4D26C62009A}" srcOrd="0" destOrd="0" presId="urn:microsoft.com/office/officeart/2008/layout/HexagonCluster"/>
    <dgm:cxn modelId="{2DB2F2B6-C4EE-448D-ABAB-B91EFC619E87}" srcId="{EDDEC3CE-6A9D-4E52-ACFC-63F50F2CB5FE}" destId="{19188276-C35E-4488-94BF-E648C68B9C7D}" srcOrd="7" destOrd="0" parTransId="{86C8CA8D-8FCA-4C1D-881A-B19ECA6AD403}" sibTransId="{02E957E2-83B3-4479-9CC9-7C9C30BF2AD9}"/>
    <dgm:cxn modelId="{7FCDCBB9-67FC-46FE-9246-4A68AEA0FD1D}" type="presOf" srcId="{F3EAFDFD-8F4E-4FC2-A9D9-C768EA7267FB}" destId="{2C34686F-1F42-4323-A0C4-154F9FC6A53E}" srcOrd="0" destOrd="0" presId="urn:microsoft.com/office/officeart/2008/layout/HexagonCluster"/>
    <dgm:cxn modelId="{B97528BF-9DE6-4AC6-9266-37E72F238439}" type="presOf" srcId="{4CAF622D-220D-4D8E-B6FF-D41DB3E376DC}" destId="{2CA07DDE-813B-4CC7-9971-5D913F8A00C2}" srcOrd="0" destOrd="0" presId="urn:microsoft.com/office/officeart/2008/layout/HexagonCluster"/>
    <dgm:cxn modelId="{923E7FC8-2DCF-4F1D-8B5B-461E9C57AD60}" type="presOf" srcId="{AC967552-9378-4BFA-90E8-04B737EFDA96}" destId="{C6E23C2E-9EC0-469B-B443-A6263984507D}" srcOrd="0" destOrd="0" presId="urn:microsoft.com/office/officeart/2008/layout/HexagonCluster"/>
    <dgm:cxn modelId="{5128ABC8-035A-4B52-84F4-7E0CB0CFB406}" type="presOf" srcId="{EDDEC3CE-6A9D-4E52-ACFC-63F50F2CB5FE}" destId="{0148F7E6-53D8-4212-9521-F0E7EC8AEBAE}" srcOrd="0" destOrd="0" presId="urn:microsoft.com/office/officeart/2008/layout/HexagonCluster"/>
    <dgm:cxn modelId="{07E402CD-83C2-4B78-ACE6-15BFDBF23EA3}" type="presOf" srcId="{9DD5091B-4CC8-4E0D-9F42-9CBBCD3EB3F3}" destId="{8C230AE9-9FB1-45C6-A0F5-BCD54941FB5D}" srcOrd="0" destOrd="0" presId="urn:microsoft.com/office/officeart/2008/layout/HexagonCluster"/>
    <dgm:cxn modelId="{7F4946D2-A1B4-4334-B154-3D473E2E94C7}" type="presOf" srcId="{A551E69C-0DD8-42BD-993C-88C869969B6C}" destId="{008366BA-340F-4E4E-B524-CE721B3E85F3}" srcOrd="0" destOrd="0" presId="urn:microsoft.com/office/officeart/2008/layout/HexagonCluster"/>
    <dgm:cxn modelId="{7BE7E6DD-27A3-478D-A23B-0A61BEA29CFF}" type="presOf" srcId="{6C13051B-5B03-48B1-808E-C3E1A8B6A0F6}" destId="{EE4EFEA3-21B3-40A9-AC0A-A8C2805B481A}" srcOrd="0" destOrd="0" presId="urn:microsoft.com/office/officeart/2008/layout/HexagonCluster"/>
    <dgm:cxn modelId="{ED5CF1E1-555A-4B71-AF2F-A437815A136E}" type="presOf" srcId="{E1E0DFD1-5411-4A78-9D05-F2CE7B0DA791}" destId="{8EFE3141-5869-4573-8A73-6CF6EEA3B014}" srcOrd="0" destOrd="0" presId="urn:microsoft.com/office/officeart/2008/layout/HexagonCluster"/>
    <dgm:cxn modelId="{CD0D7BEB-AF94-4DB2-8A8E-C8DE06127A7B}" type="presOf" srcId="{AE6F1379-F81F-4A7A-803F-E3A38A55BF68}" destId="{E41C2A91-A6AC-42B2-8A2A-71D008B0159C}" srcOrd="0" destOrd="0" presId="urn:microsoft.com/office/officeart/2008/layout/HexagonCluster"/>
    <dgm:cxn modelId="{9003FB9F-9E9B-40D8-814F-07642E4E87BF}" type="presParOf" srcId="{0148F7E6-53D8-4212-9521-F0E7EC8AEBAE}" destId="{FB616D39-832D-42E3-88AD-09412BEDD1A2}" srcOrd="0" destOrd="0" presId="urn:microsoft.com/office/officeart/2008/layout/HexagonCluster"/>
    <dgm:cxn modelId="{2E5971BA-8B34-4627-8FDB-48AECEBBE692}" type="presParOf" srcId="{FB616D39-832D-42E3-88AD-09412BEDD1A2}" destId="{EE4EFEA3-21B3-40A9-AC0A-A8C2805B481A}" srcOrd="0" destOrd="0" presId="urn:microsoft.com/office/officeart/2008/layout/HexagonCluster"/>
    <dgm:cxn modelId="{A3AF11EA-EBAB-40F6-B654-6BB79110A844}" type="presParOf" srcId="{0148F7E6-53D8-4212-9521-F0E7EC8AEBAE}" destId="{7C063516-0951-45EA-951E-8758AABCA3A5}" srcOrd="1" destOrd="0" presId="urn:microsoft.com/office/officeart/2008/layout/HexagonCluster"/>
    <dgm:cxn modelId="{F318C964-46B0-470B-94E7-6B66782421CB}" type="presParOf" srcId="{7C063516-0951-45EA-951E-8758AABCA3A5}" destId="{616CC2A9-DE61-470A-A0A4-AB943D6CB044}" srcOrd="0" destOrd="0" presId="urn:microsoft.com/office/officeart/2008/layout/HexagonCluster"/>
    <dgm:cxn modelId="{C5392ECE-571D-4095-9CF3-1E1608ECD6BC}" type="presParOf" srcId="{0148F7E6-53D8-4212-9521-F0E7EC8AEBAE}" destId="{3C9AFE7A-6E4B-4259-AB36-8162C04B0FE7}" srcOrd="2" destOrd="0" presId="urn:microsoft.com/office/officeart/2008/layout/HexagonCluster"/>
    <dgm:cxn modelId="{EEB04E85-2B90-4A96-8B13-10D7DF4DF092}" type="presParOf" srcId="{3C9AFE7A-6E4B-4259-AB36-8162C04B0FE7}" destId="{277893D1-31F3-4D34-95BF-E863C4BAFD90}" srcOrd="0" destOrd="0" presId="urn:microsoft.com/office/officeart/2008/layout/HexagonCluster"/>
    <dgm:cxn modelId="{DFA0A0EB-5E46-474B-AF01-587EDA428B44}" type="presParOf" srcId="{0148F7E6-53D8-4212-9521-F0E7EC8AEBAE}" destId="{24689C6A-592F-4922-8D19-89FD4C8331E6}" srcOrd="3" destOrd="0" presId="urn:microsoft.com/office/officeart/2008/layout/HexagonCluster"/>
    <dgm:cxn modelId="{04364260-38AD-43D5-9E36-5E34F5EF1E75}" type="presParOf" srcId="{24689C6A-592F-4922-8D19-89FD4C8331E6}" destId="{6EC96B75-92D3-4866-9D0E-BD1B62D68502}" srcOrd="0" destOrd="0" presId="urn:microsoft.com/office/officeart/2008/layout/HexagonCluster"/>
    <dgm:cxn modelId="{DF962A43-BB55-4799-A187-E2FA2371B030}" type="presParOf" srcId="{0148F7E6-53D8-4212-9521-F0E7EC8AEBAE}" destId="{239E5CDA-2685-4294-8A9D-D9540A78E033}" srcOrd="4" destOrd="0" presId="urn:microsoft.com/office/officeart/2008/layout/HexagonCluster"/>
    <dgm:cxn modelId="{DC2F64EE-9800-49B9-90E9-C062D81A2573}" type="presParOf" srcId="{239E5CDA-2685-4294-8A9D-D9540A78E033}" destId="{E3B77CC6-09FB-403A-9EC4-DC86D3E58C2C}" srcOrd="0" destOrd="0" presId="urn:microsoft.com/office/officeart/2008/layout/HexagonCluster"/>
    <dgm:cxn modelId="{504A0F5E-5DDB-478F-BCC5-E54CBAA278FB}" type="presParOf" srcId="{0148F7E6-53D8-4212-9521-F0E7EC8AEBAE}" destId="{18215203-ED1E-4C5D-B49E-B3E47BA3837B}" srcOrd="5" destOrd="0" presId="urn:microsoft.com/office/officeart/2008/layout/HexagonCluster"/>
    <dgm:cxn modelId="{54D4A469-E5C8-44C4-B16F-76046F958DF9}" type="presParOf" srcId="{18215203-ED1E-4C5D-B49E-B3E47BA3837B}" destId="{7F734BF3-F023-4283-B5E9-5948B770A87C}" srcOrd="0" destOrd="0" presId="urn:microsoft.com/office/officeart/2008/layout/HexagonCluster"/>
    <dgm:cxn modelId="{E2251AF9-E7B9-4277-9A8D-CA7A2189CAF1}" type="presParOf" srcId="{0148F7E6-53D8-4212-9521-F0E7EC8AEBAE}" destId="{6955975B-A718-4AAE-99A1-F8F3C83C15BC}" srcOrd="6" destOrd="0" presId="urn:microsoft.com/office/officeart/2008/layout/HexagonCluster"/>
    <dgm:cxn modelId="{A594B4E1-2552-48AB-A547-6E41501DA917}" type="presParOf" srcId="{6955975B-A718-4AAE-99A1-F8F3C83C15BC}" destId="{C6E23C2E-9EC0-469B-B443-A6263984507D}" srcOrd="0" destOrd="0" presId="urn:microsoft.com/office/officeart/2008/layout/HexagonCluster"/>
    <dgm:cxn modelId="{B0E3E723-6486-4AA1-B8C3-AD1E3CBEFAA1}" type="presParOf" srcId="{0148F7E6-53D8-4212-9521-F0E7EC8AEBAE}" destId="{6E276511-3350-409B-B51A-11A4CF8EA6DD}" srcOrd="7" destOrd="0" presId="urn:microsoft.com/office/officeart/2008/layout/HexagonCluster"/>
    <dgm:cxn modelId="{32ACD061-2E2E-479D-9F0C-B492E63C352A}" type="presParOf" srcId="{6E276511-3350-409B-B51A-11A4CF8EA6DD}" destId="{0CDBD01A-B7DC-4F9A-8ABC-758B49D312A2}" srcOrd="0" destOrd="0" presId="urn:microsoft.com/office/officeart/2008/layout/HexagonCluster"/>
    <dgm:cxn modelId="{9990932F-A888-40A4-8655-CB98EF27C55F}" type="presParOf" srcId="{0148F7E6-53D8-4212-9521-F0E7EC8AEBAE}" destId="{6CBC9719-0311-4283-9AD0-A2459AD3FF49}" srcOrd="8" destOrd="0" presId="urn:microsoft.com/office/officeart/2008/layout/HexagonCluster"/>
    <dgm:cxn modelId="{9269E603-5949-44DF-B2DD-FB2B068CCBDE}" type="presParOf" srcId="{6CBC9719-0311-4283-9AD0-A2459AD3FF49}" destId="{E41C2A91-A6AC-42B2-8A2A-71D008B0159C}" srcOrd="0" destOrd="0" presId="urn:microsoft.com/office/officeart/2008/layout/HexagonCluster"/>
    <dgm:cxn modelId="{99E2105C-E559-4891-8780-E14401610815}" type="presParOf" srcId="{0148F7E6-53D8-4212-9521-F0E7EC8AEBAE}" destId="{BB336F1F-A4B9-4DE7-900B-0FBAB943C219}" srcOrd="9" destOrd="0" presId="urn:microsoft.com/office/officeart/2008/layout/HexagonCluster"/>
    <dgm:cxn modelId="{A0CA2771-6233-4D14-968A-2D03141353FC}" type="presParOf" srcId="{BB336F1F-A4B9-4DE7-900B-0FBAB943C219}" destId="{0BFA9C35-1E61-4307-8173-C830FD547BA8}" srcOrd="0" destOrd="0" presId="urn:microsoft.com/office/officeart/2008/layout/HexagonCluster"/>
    <dgm:cxn modelId="{CD45DCCB-8A1D-4E2B-B8DF-BF9ECD8FADDD}" type="presParOf" srcId="{0148F7E6-53D8-4212-9521-F0E7EC8AEBAE}" destId="{7EA9CC34-0029-4F30-9160-76FD95BA466D}" srcOrd="10" destOrd="0" presId="urn:microsoft.com/office/officeart/2008/layout/HexagonCluster"/>
    <dgm:cxn modelId="{80F5504A-8153-4292-9C8A-19648A61A95B}" type="presParOf" srcId="{7EA9CC34-0029-4F30-9160-76FD95BA466D}" destId="{06057851-CC4B-4422-A681-E553C27035D7}" srcOrd="0" destOrd="0" presId="urn:microsoft.com/office/officeart/2008/layout/HexagonCluster"/>
    <dgm:cxn modelId="{903BA50F-2A32-431F-BE3B-7C33B26411A8}" type="presParOf" srcId="{0148F7E6-53D8-4212-9521-F0E7EC8AEBAE}" destId="{27E6F8AE-0431-4020-9800-05194C315D69}" srcOrd="11" destOrd="0" presId="urn:microsoft.com/office/officeart/2008/layout/HexagonCluster"/>
    <dgm:cxn modelId="{622A6588-9CFD-4762-9764-1C033BBDA27E}" type="presParOf" srcId="{27E6F8AE-0431-4020-9800-05194C315D69}" destId="{16936A0B-AA39-441B-896B-F5F2F2EB6776}" srcOrd="0" destOrd="0" presId="urn:microsoft.com/office/officeart/2008/layout/HexagonCluster"/>
    <dgm:cxn modelId="{41AE4EDA-D444-4B66-AE66-9109EA7775F3}" type="presParOf" srcId="{0148F7E6-53D8-4212-9521-F0E7EC8AEBAE}" destId="{0E0AF5B2-7E5A-4C96-91D1-12AF54B749FD}" srcOrd="12" destOrd="0" presId="urn:microsoft.com/office/officeart/2008/layout/HexagonCluster"/>
    <dgm:cxn modelId="{6B41D4F8-B843-4E5F-929A-A8F5EAA08668}" type="presParOf" srcId="{0E0AF5B2-7E5A-4C96-91D1-12AF54B749FD}" destId="{AE95BD6B-5F61-428A-BF5D-699478F1E473}" srcOrd="0" destOrd="0" presId="urn:microsoft.com/office/officeart/2008/layout/HexagonCluster"/>
    <dgm:cxn modelId="{9A447805-8B50-4C94-92CB-820696FAF0B3}" type="presParOf" srcId="{0148F7E6-53D8-4212-9521-F0E7EC8AEBAE}" destId="{670C146A-1ECA-4D5D-A22D-9D68A3494DA3}" srcOrd="13" destOrd="0" presId="urn:microsoft.com/office/officeart/2008/layout/HexagonCluster"/>
    <dgm:cxn modelId="{C27D7804-4FFE-4B07-A80C-11A1A5421402}" type="presParOf" srcId="{670C146A-1ECA-4D5D-A22D-9D68A3494DA3}" destId="{95B3DF36-F1A5-4EA9-8A7A-98FF303AAB6A}" srcOrd="0" destOrd="0" presId="urn:microsoft.com/office/officeart/2008/layout/HexagonCluster"/>
    <dgm:cxn modelId="{B3098A21-D3B7-44B0-B25C-BCAC85282718}" type="presParOf" srcId="{0148F7E6-53D8-4212-9521-F0E7EC8AEBAE}" destId="{628383D5-E9C1-4107-A589-43FFC0CA89CA}" srcOrd="14" destOrd="0" presId="urn:microsoft.com/office/officeart/2008/layout/HexagonCluster"/>
    <dgm:cxn modelId="{FBEC3141-C2D9-4D21-96C0-421BB8FBBCBC}" type="presParOf" srcId="{628383D5-E9C1-4107-A589-43FFC0CA89CA}" destId="{A3A86B8E-55A5-4EDE-A906-C2C4540AC77F}" srcOrd="0" destOrd="0" presId="urn:microsoft.com/office/officeart/2008/layout/HexagonCluster"/>
    <dgm:cxn modelId="{3C0F1C3F-67E1-42A6-8D5A-5705B1DF555D}" type="presParOf" srcId="{0148F7E6-53D8-4212-9521-F0E7EC8AEBAE}" destId="{0E70210D-1149-48DD-A027-36493680A421}" srcOrd="15" destOrd="0" presId="urn:microsoft.com/office/officeart/2008/layout/HexagonCluster"/>
    <dgm:cxn modelId="{A856D78F-27EC-4BF2-A713-FBD4B53A5D06}" type="presParOf" srcId="{0E70210D-1149-48DD-A027-36493680A421}" destId="{F1A4AC88-FCFB-491F-8622-D637D19B040F}" srcOrd="0" destOrd="0" presId="urn:microsoft.com/office/officeart/2008/layout/HexagonCluster"/>
    <dgm:cxn modelId="{6F150D71-5419-48E5-A2C3-CDBB6C7D72A3}" type="presParOf" srcId="{0148F7E6-53D8-4212-9521-F0E7EC8AEBAE}" destId="{7870AE2D-3542-426B-9BF5-A67AB4AA66E6}" srcOrd="16" destOrd="0" presId="urn:microsoft.com/office/officeart/2008/layout/HexagonCluster"/>
    <dgm:cxn modelId="{EE23D497-0809-4BB2-AEDE-43FB638343E8}" type="presParOf" srcId="{7870AE2D-3542-426B-9BF5-A67AB4AA66E6}" destId="{8C230AE9-9FB1-45C6-A0F5-BCD54941FB5D}" srcOrd="0" destOrd="0" presId="urn:microsoft.com/office/officeart/2008/layout/HexagonCluster"/>
    <dgm:cxn modelId="{2F11F325-9BEA-4940-85E8-F538856758DA}" type="presParOf" srcId="{0148F7E6-53D8-4212-9521-F0E7EC8AEBAE}" destId="{71CA6AD8-7941-4E27-9B34-4A6013861452}" srcOrd="17" destOrd="0" presId="urn:microsoft.com/office/officeart/2008/layout/HexagonCluster"/>
    <dgm:cxn modelId="{D9248996-9DD5-4C88-A9B4-C9F9EB35A49D}" type="presParOf" srcId="{71CA6AD8-7941-4E27-9B34-4A6013861452}" destId="{B3F8406C-E4F5-4BD9-B9E8-438F36B848D8}" srcOrd="0" destOrd="0" presId="urn:microsoft.com/office/officeart/2008/layout/HexagonCluster"/>
    <dgm:cxn modelId="{A13ABF18-80BF-4E72-AE5C-71705BCCEC70}" type="presParOf" srcId="{0148F7E6-53D8-4212-9521-F0E7EC8AEBAE}" destId="{4F70434B-E3AF-4840-A3C7-B3A45AC6E719}" srcOrd="18" destOrd="0" presId="urn:microsoft.com/office/officeart/2008/layout/HexagonCluster"/>
    <dgm:cxn modelId="{DA1AC073-94B9-41BC-BAF8-D03C453CFC5A}" type="presParOf" srcId="{4F70434B-E3AF-4840-A3C7-B3A45AC6E719}" destId="{3C686B97-8BC2-449F-B09C-B4D26C62009A}" srcOrd="0" destOrd="0" presId="urn:microsoft.com/office/officeart/2008/layout/HexagonCluster"/>
    <dgm:cxn modelId="{E4C1C725-6182-40A4-B3E8-1D1BC41FD36C}" type="presParOf" srcId="{0148F7E6-53D8-4212-9521-F0E7EC8AEBAE}" destId="{5306367F-F427-498C-B430-648625128E9E}" srcOrd="19" destOrd="0" presId="urn:microsoft.com/office/officeart/2008/layout/HexagonCluster"/>
    <dgm:cxn modelId="{B81FE675-7DCB-4078-B695-005999936DEB}" type="presParOf" srcId="{5306367F-F427-498C-B430-648625128E9E}" destId="{DAB0B1AE-900A-4A1A-A19C-CAB3AFF493D0}" srcOrd="0" destOrd="0" presId="urn:microsoft.com/office/officeart/2008/layout/HexagonCluster"/>
    <dgm:cxn modelId="{66CDCF4D-B8A0-4A34-B0AE-76DF46863A9B}" type="presParOf" srcId="{0148F7E6-53D8-4212-9521-F0E7EC8AEBAE}" destId="{E9BCDDEC-EF7B-4E93-AA75-0ABCD959FB3A}" srcOrd="20" destOrd="0" presId="urn:microsoft.com/office/officeart/2008/layout/HexagonCluster"/>
    <dgm:cxn modelId="{9B6268D1-165F-4955-B2C2-4EED1808C687}" type="presParOf" srcId="{E9BCDDEC-EF7B-4E93-AA75-0ABCD959FB3A}" destId="{008366BA-340F-4E4E-B524-CE721B3E85F3}" srcOrd="0" destOrd="0" presId="urn:microsoft.com/office/officeart/2008/layout/HexagonCluster"/>
    <dgm:cxn modelId="{0F4801C3-C2BD-4850-A112-DF33F6FADF65}" type="presParOf" srcId="{0148F7E6-53D8-4212-9521-F0E7EC8AEBAE}" destId="{0339A0C2-9786-4607-9869-7E3B8557FC1D}" srcOrd="21" destOrd="0" presId="urn:microsoft.com/office/officeart/2008/layout/HexagonCluster"/>
    <dgm:cxn modelId="{BAC87D7F-6B45-4BE0-B1B0-0F3E1524747F}" type="presParOf" srcId="{0339A0C2-9786-4607-9869-7E3B8557FC1D}" destId="{386D4FB6-E2CB-4FD6-A8B9-4093184DFA71}" srcOrd="0" destOrd="0" presId="urn:microsoft.com/office/officeart/2008/layout/HexagonCluster"/>
    <dgm:cxn modelId="{F17200F9-DD9C-4DB8-9501-119E4B957E5D}" type="presParOf" srcId="{0148F7E6-53D8-4212-9521-F0E7EC8AEBAE}" destId="{1C385411-9468-45E7-B6CC-5A6E583618C7}" srcOrd="22" destOrd="0" presId="urn:microsoft.com/office/officeart/2008/layout/HexagonCluster"/>
    <dgm:cxn modelId="{F5DF1197-DAF6-4650-8360-342EA974A13C}" type="presParOf" srcId="{1C385411-9468-45E7-B6CC-5A6E583618C7}" destId="{2C34686F-1F42-4323-A0C4-154F9FC6A53E}" srcOrd="0" destOrd="0" presId="urn:microsoft.com/office/officeart/2008/layout/HexagonCluster"/>
    <dgm:cxn modelId="{CEDA8420-EF03-45E7-B908-91A1DF426DF6}" type="presParOf" srcId="{0148F7E6-53D8-4212-9521-F0E7EC8AEBAE}" destId="{59FBC321-5F6C-40FB-87C9-7CE45D6BFD20}" srcOrd="23" destOrd="0" presId="urn:microsoft.com/office/officeart/2008/layout/HexagonCluster"/>
    <dgm:cxn modelId="{161AB31F-AE3D-4A4D-B4D1-3A9FA0E9FB8E}" type="presParOf" srcId="{59FBC321-5F6C-40FB-87C9-7CE45D6BFD20}" destId="{6DA4D175-1C2E-4802-8050-AA6403C8A771}" srcOrd="0" destOrd="0" presId="urn:microsoft.com/office/officeart/2008/layout/HexagonCluster"/>
    <dgm:cxn modelId="{1270D13E-2D39-4DD2-B063-99A574A00BAE}" type="presParOf" srcId="{0148F7E6-53D8-4212-9521-F0E7EC8AEBAE}" destId="{28477AF6-C30F-4326-9CCD-10D125BF1214}" srcOrd="24" destOrd="0" presId="urn:microsoft.com/office/officeart/2008/layout/HexagonCluster"/>
    <dgm:cxn modelId="{DF693FD6-9F4C-4018-9FED-3C097721C819}" type="presParOf" srcId="{28477AF6-C30F-4326-9CCD-10D125BF1214}" destId="{8EFE3141-5869-4573-8A73-6CF6EEA3B014}" srcOrd="0" destOrd="0" presId="urn:microsoft.com/office/officeart/2008/layout/HexagonCluster"/>
    <dgm:cxn modelId="{0DB84875-D4C8-4ED2-83C1-3BB0E6B2ABBE}" type="presParOf" srcId="{0148F7E6-53D8-4212-9521-F0E7EC8AEBAE}" destId="{8D28F325-5F97-4105-9926-B1E68853F310}" srcOrd="25" destOrd="0" presId="urn:microsoft.com/office/officeart/2008/layout/HexagonCluster"/>
    <dgm:cxn modelId="{6B76DCC1-E2A2-4A27-B3F5-3D8EF0B953B8}" type="presParOf" srcId="{8D28F325-5F97-4105-9926-B1E68853F310}" destId="{2E1CD45A-2704-4043-925C-84A87B06D788}" srcOrd="0" destOrd="0" presId="urn:microsoft.com/office/officeart/2008/layout/HexagonCluster"/>
    <dgm:cxn modelId="{F2B36F62-191D-4885-97C7-634C7D1CA1D5}" type="presParOf" srcId="{0148F7E6-53D8-4212-9521-F0E7EC8AEBAE}" destId="{A96B65BD-41CE-49FC-951D-24A2A9C39BD7}" srcOrd="26" destOrd="0" presId="urn:microsoft.com/office/officeart/2008/layout/HexagonCluster"/>
    <dgm:cxn modelId="{DDBF39D4-A10A-4C0F-9C1B-81A7019C26C4}" type="presParOf" srcId="{A96B65BD-41CE-49FC-951D-24A2A9C39BD7}" destId="{2CA07DDE-813B-4CC7-9971-5D913F8A00C2}" srcOrd="0" destOrd="0" presId="urn:microsoft.com/office/officeart/2008/layout/HexagonCluster"/>
    <dgm:cxn modelId="{46AAA16C-DB09-47F7-870F-8BC083AE219E}" type="presParOf" srcId="{0148F7E6-53D8-4212-9521-F0E7EC8AEBAE}" destId="{14517C1F-A09A-4E95-BCDF-AC9950D92AED}" srcOrd="27" destOrd="0" presId="urn:microsoft.com/office/officeart/2008/layout/HexagonCluster"/>
    <dgm:cxn modelId="{D44F1331-3BC9-4CB0-8229-522DE5C19C55}" type="presParOf" srcId="{14517C1F-A09A-4E95-BCDF-AC9950D92AED}" destId="{671B51F0-5CC8-49A2-80D4-9A4BA253B6D7}" srcOrd="0" destOrd="0" presId="urn:microsoft.com/office/officeart/2008/layout/HexagonCluster"/>
    <dgm:cxn modelId="{5F05DB7F-FC97-4DB5-8933-1D04A6282906}" type="presParOf" srcId="{0148F7E6-53D8-4212-9521-F0E7EC8AEBAE}" destId="{F6D51A47-22BB-44AA-873C-48F79E0A13CE}" srcOrd="28" destOrd="0" presId="urn:microsoft.com/office/officeart/2008/layout/HexagonCluster"/>
    <dgm:cxn modelId="{177791E1-BC8E-435A-B650-BE7D1599815F}" type="presParOf" srcId="{F6D51A47-22BB-44AA-873C-48F79E0A13CE}" destId="{858BEEFD-BAC8-49A4-A13F-540191B33D5A}" srcOrd="0" destOrd="0" presId="urn:microsoft.com/office/officeart/2008/layout/HexagonCluster"/>
    <dgm:cxn modelId="{9C8BDE88-842D-4D8F-8B30-FB1F837BF7D4}" type="presParOf" srcId="{0148F7E6-53D8-4212-9521-F0E7EC8AEBAE}" destId="{E0A1FD93-01CF-4E1A-AD40-A7CCDE7606AF}" srcOrd="29" destOrd="0" presId="urn:microsoft.com/office/officeart/2008/layout/HexagonCluster"/>
    <dgm:cxn modelId="{491DFD00-D977-4F2B-9BD0-E8918471D2A3}" type="presParOf" srcId="{E0A1FD93-01CF-4E1A-AD40-A7CCDE7606AF}" destId="{8BAD21FE-C4D5-4F4F-A862-7D28D7FBFC0A}" srcOrd="0" destOrd="0" presId="urn:microsoft.com/office/officeart/2008/layout/HexagonCluster"/>
    <dgm:cxn modelId="{FEC8FC77-EEC7-4CF8-88CB-8A77B06E1603}" type="presParOf" srcId="{0148F7E6-53D8-4212-9521-F0E7EC8AEBAE}" destId="{AF34BC80-A228-4964-9E85-56125EBB41AC}" srcOrd="30" destOrd="0" presId="urn:microsoft.com/office/officeart/2008/layout/HexagonCluster"/>
    <dgm:cxn modelId="{9DC44A24-7E5A-4984-9D80-EABEB25B5724}" type="presParOf" srcId="{AF34BC80-A228-4964-9E85-56125EBB41AC}" destId="{DFEEAA9E-8983-4A7D-BE1A-9F49B9218090}" srcOrd="0" destOrd="0" presId="urn:microsoft.com/office/officeart/2008/layout/HexagonCluster"/>
    <dgm:cxn modelId="{E3ECB144-A9E8-42F9-AC5A-583ABCEF7760}" type="presParOf" srcId="{0148F7E6-53D8-4212-9521-F0E7EC8AEBAE}" destId="{E7865425-A81B-49F5-B398-48A61E133D85}" srcOrd="31" destOrd="0" presId="urn:microsoft.com/office/officeart/2008/layout/HexagonCluster"/>
    <dgm:cxn modelId="{77B3D2E0-E01E-4177-8CAF-B29604409F9C}" type="presParOf" srcId="{E7865425-A81B-49F5-B398-48A61E133D85}" destId="{32BFB63D-BAAF-4209-82C1-AFD7521648E1}"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23A7F9-016D-42FC-B35D-FAF9F08E46BB}">
      <dsp:nvSpPr>
        <dsp:cNvPr id="0" name=""/>
        <dsp:cNvSpPr/>
      </dsp:nvSpPr>
      <dsp:spPr>
        <a:xfrm>
          <a:off x="140472" y="1343532"/>
          <a:ext cx="11105289" cy="21411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9865"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dirty="0">
              <a:solidFill>
                <a:schemeClr val="tx2">
                  <a:lumMod val="50000"/>
                </a:schemeClr>
              </a:solidFill>
              <a:effectLst>
                <a:outerShdw blurRad="38100" dist="38100" dir="2700000" algn="tl">
                  <a:srgbClr val="000000">
                    <a:alpha val="43137"/>
                  </a:srgbClr>
                </a:outerShdw>
              </a:effectLst>
              <a:latin typeface="+mj-lt"/>
            </a:rPr>
            <a:t>                    </a:t>
          </a:r>
          <a:r>
            <a:rPr lang="en-US" sz="4200" b="1" kern="1200" dirty="0">
              <a:solidFill>
                <a:schemeClr val="tx2">
                  <a:lumMod val="50000"/>
                </a:schemeClr>
              </a:solidFill>
              <a:effectLst>
                <a:outerShdw blurRad="38100" dist="38100" dir="2700000" algn="tl">
                  <a:srgbClr val="000000">
                    <a:alpha val="43137"/>
                  </a:srgbClr>
                </a:outerShdw>
              </a:effectLst>
              <a:latin typeface="+mj-lt"/>
            </a:rPr>
            <a:t>IoT and Machine Learning based </a:t>
          </a:r>
        </a:p>
        <a:p>
          <a:pPr marL="0" lvl="0" indent="0" algn="l" defTabSz="1600200">
            <a:lnSpc>
              <a:spcPct val="90000"/>
            </a:lnSpc>
            <a:spcBef>
              <a:spcPct val="0"/>
            </a:spcBef>
            <a:spcAft>
              <a:spcPct val="35000"/>
            </a:spcAft>
            <a:buNone/>
          </a:pPr>
          <a:r>
            <a:rPr lang="en-US" sz="4200" b="1" kern="1200" dirty="0">
              <a:solidFill>
                <a:schemeClr val="tx2">
                  <a:lumMod val="50000"/>
                </a:schemeClr>
              </a:solidFill>
              <a:effectLst>
                <a:outerShdw blurRad="38100" dist="38100" dir="2700000" algn="tl">
                  <a:srgbClr val="000000">
                    <a:alpha val="43137"/>
                  </a:srgbClr>
                </a:outerShdw>
              </a:effectLst>
              <a:latin typeface="+mj-lt"/>
            </a:rPr>
            <a:t>                            Smart Kitchen Stove</a:t>
          </a:r>
        </a:p>
      </dsp:txBody>
      <dsp:txXfrm>
        <a:off x="244992" y="1448052"/>
        <a:ext cx="10896249" cy="1932066"/>
      </dsp:txXfrm>
    </dsp:sp>
    <dsp:sp modelId="{5D609859-3061-497A-BA41-75235CF088EE}">
      <dsp:nvSpPr>
        <dsp:cNvPr id="0" name=""/>
        <dsp:cNvSpPr/>
      </dsp:nvSpPr>
      <dsp:spPr>
        <a:xfrm>
          <a:off x="-456352" y="1340568"/>
          <a:ext cx="4220858" cy="435809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64BD4-5B06-4AFA-AC9F-381F93440B7D}">
      <dsp:nvSpPr>
        <dsp:cNvPr id="0" name=""/>
        <dsp:cNvSpPr/>
      </dsp:nvSpPr>
      <dsp:spPr>
        <a:xfrm>
          <a:off x="0" y="637481"/>
          <a:ext cx="3552836" cy="2914425"/>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9000" r="-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8CF398-8459-4F84-93FB-DDC28AE55BD2}">
      <dsp:nvSpPr>
        <dsp:cNvPr id="0" name=""/>
        <dsp:cNvSpPr/>
      </dsp:nvSpPr>
      <dsp:spPr>
        <a:xfrm>
          <a:off x="2239" y="3406599"/>
          <a:ext cx="3552836" cy="1318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kern="1200" dirty="0">
              <a:solidFill>
                <a:schemeClr val="tx2">
                  <a:lumMod val="50000"/>
                </a:schemeClr>
              </a:solidFill>
              <a:latin typeface="+mn-lt"/>
            </a:rPr>
            <a:t>John and Anny are students and they are having hectic schedule all the semester. They hardly manage time to cook. In this case they prefer this product to be notified about their stove condition.</a:t>
          </a:r>
        </a:p>
        <a:p>
          <a:pPr marL="0" lvl="0" indent="0" algn="ctr" defTabSz="889000">
            <a:lnSpc>
              <a:spcPct val="90000"/>
            </a:lnSpc>
            <a:spcBef>
              <a:spcPct val="0"/>
            </a:spcBef>
            <a:spcAft>
              <a:spcPct val="35000"/>
            </a:spcAft>
            <a:buNone/>
          </a:pPr>
          <a:endParaRPr lang="en-US" sz="3000" kern="1200" dirty="0">
            <a:solidFill>
              <a:schemeClr val="tx2">
                <a:lumMod val="50000"/>
              </a:schemeClr>
            </a:solidFill>
          </a:endParaRPr>
        </a:p>
      </dsp:txBody>
      <dsp:txXfrm>
        <a:off x="2239" y="3406599"/>
        <a:ext cx="3552836" cy="1318102"/>
      </dsp:txXfrm>
    </dsp:sp>
    <dsp:sp modelId="{96A3C087-BB00-428A-8360-DF0AA083FB72}">
      <dsp:nvSpPr>
        <dsp:cNvPr id="0" name=""/>
        <dsp:cNvSpPr/>
      </dsp:nvSpPr>
      <dsp:spPr>
        <a:xfrm>
          <a:off x="3894307" y="619948"/>
          <a:ext cx="3552836" cy="2763757"/>
        </a:xfrm>
        <a:prstGeom prst="roundRect">
          <a:avLst/>
        </a:prstGeom>
        <a:blipFill>
          <a:blip xmlns:r="http://schemas.openxmlformats.org/officeDocument/2006/relationships" r:embed="rId2"/>
          <a:srcRect/>
          <a:stretch>
            <a:fillRect t="-26000" b="-2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099807-F93B-4CAC-A335-6FBD4E555CA9}">
      <dsp:nvSpPr>
        <dsp:cNvPr id="0" name=""/>
        <dsp:cNvSpPr/>
      </dsp:nvSpPr>
      <dsp:spPr>
        <a:xfrm>
          <a:off x="3894307" y="3433743"/>
          <a:ext cx="3552836" cy="1318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kern="1200" dirty="0">
              <a:solidFill>
                <a:schemeClr val="tx2">
                  <a:lumMod val="50000"/>
                </a:schemeClr>
              </a:solidFill>
            </a:rPr>
            <a:t>Julie is a working woman and a mother who has job in a corporate world. She has many duties and roles to play. She might forget about stove as she is always occupied in her work.</a:t>
          </a:r>
        </a:p>
      </dsp:txBody>
      <dsp:txXfrm>
        <a:off x="3894307" y="3433743"/>
        <a:ext cx="3552836" cy="1318102"/>
      </dsp:txXfrm>
    </dsp:sp>
    <dsp:sp modelId="{A8F6C5AC-2B68-496D-AD64-12E15BBD0318}">
      <dsp:nvSpPr>
        <dsp:cNvPr id="0" name=""/>
        <dsp:cNvSpPr/>
      </dsp:nvSpPr>
      <dsp:spPr>
        <a:xfrm>
          <a:off x="8206747" y="472817"/>
          <a:ext cx="2606715" cy="2117167"/>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9000" b="-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28E137-77F5-4BD9-95EF-2184F60C0026}">
      <dsp:nvSpPr>
        <dsp:cNvPr id="0" name=""/>
        <dsp:cNvSpPr/>
      </dsp:nvSpPr>
      <dsp:spPr>
        <a:xfrm>
          <a:off x="7818777" y="3207285"/>
          <a:ext cx="3552836" cy="1318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kern="1200" dirty="0">
              <a:solidFill>
                <a:schemeClr val="tx2">
                  <a:lumMod val="50000"/>
                </a:schemeClr>
              </a:solidFill>
            </a:rPr>
            <a:t>Allen is old aged person and he keeps on forgetting things. In the past he had faced two unwanted situations in kitchen. This product can save him from being in such situations next time.</a:t>
          </a:r>
        </a:p>
      </dsp:txBody>
      <dsp:txXfrm>
        <a:off x="7818777" y="3207285"/>
        <a:ext cx="3552836" cy="13181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EFEA3-21B3-40A9-AC0A-A8C2805B481A}">
      <dsp:nvSpPr>
        <dsp:cNvPr id="0" name=""/>
        <dsp:cNvSpPr/>
      </dsp:nvSpPr>
      <dsp:spPr>
        <a:xfrm>
          <a:off x="2882520" y="3915149"/>
          <a:ext cx="1707733" cy="1465888"/>
        </a:xfrm>
        <a:prstGeom prst="hexagon">
          <a:avLst>
            <a:gd name="adj" fmla="val 25000"/>
            <a:gd name="vf" fmla="val 115470"/>
          </a:avLst>
        </a:prstGeom>
        <a:solidFill>
          <a:schemeClr val="accent1">
            <a:shade val="50000"/>
            <a:hueOff val="0"/>
            <a:satOff val="0"/>
            <a:lumOff val="0"/>
            <a:alphaOff val="0"/>
          </a:schemeClr>
        </a:solidFill>
        <a:ln w="6350" cap="flat" cmpd="sng" algn="ctr">
          <a:solidFill>
            <a:schemeClr val="accent1">
              <a:shade val="50000"/>
              <a:hueOff val="0"/>
              <a:satOff val="0"/>
              <a:lumOff val="0"/>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txBody>
        <a:bodyPr spcFirstLastPara="0" vert="horz" wrap="square" lIns="0" tIns="26670" rIns="0" bIns="26670" numCol="1" spcCol="1270" anchor="ctr" anchorCtr="0">
          <a:noAutofit/>
          <a:sp3d extrusionH="28000" prstMaterial="matte"/>
        </a:bodyPr>
        <a:lstStyle/>
        <a:p>
          <a:pPr marL="0" lvl="0" indent="0" algn="ctr" defTabSz="933450">
            <a:lnSpc>
              <a:spcPct val="90000"/>
            </a:lnSpc>
            <a:spcBef>
              <a:spcPct val="0"/>
            </a:spcBef>
            <a:spcAft>
              <a:spcPct val="35000"/>
            </a:spcAft>
            <a:buNone/>
          </a:pPr>
          <a:r>
            <a:rPr lang="en-US" sz="2100" kern="1200" dirty="0"/>
            <a:t>Device:</a:t>
          </a:r>
        </a:p>
        <a:p>
          <a:pPr marL="0" lvl="0" indent="0" algn="ctr" defTabSz="933450">
            <a:lnSpc>
              <a:spcPct val="90000"/>
            </a:lnSpc>
            <a:spcBef>
              <a:spcPct val="0"/>
            </a:spcBef>
            <a:spcAft>
              <a:spcPct val="35000"/>
            </a:spcAft>
            <a:buNone/>
          </a:pPr>
          <a:r>
            <a:rPr lang="en-US" sz="2100" kern="1200" dirty="0"/>
            <a:t>Gyroscope </a:t>
          </a:r>
        </a:p>
      </dsp:txBody>
      <dsp:txXfrm>
        <a:off x="3146988" y="4142164"/>
        <a:ext cx="1178797" cy="1011858"/>
      </dsp:txXfrm>
    </dsp:sp>
    <dsp:sp modelId="{616CC2A9-DE61-470A-A0A4-AB943D6CB044}">
      <dsp:nvSpPr>
        <dsp:cNvPr id="0" name=""/>
        <dsp:cNvSpPr/>
      </dsp:nvSpPr>
      <dsp:spPr>
        <a:xfrm>
          <a:off x="1510040" y="3896047"/>
          <a:ext cx="198744" cy="171805"/>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277893D1-31F3-4D34-95BF-E863C4BAFD90}">
      <dsp:nvSpPr>
        <dsp:cNvPr id="0" name=""/>
        <dsp:cNvSpPr/>
      </dsp:nvSpPr>
      <dsp:spPr>
        <a:xfrm>
          <a:off x="4282960" y="4689781"/>
          <a:ext cx="1707733" cy="1465888"/>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4000" r="-24000"/>
          </a:stretch>
        </a:blip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6EC96B75-92D3-4866-9D0E-BD1B62D68502}">
      <dsp:nvSpPr>
        <dsp:cNvPr id="0" name=""/>
        <dsp:cNvSpPr/>
      </dsp:nvSpPr>
      <dsp:spPr>
        <a:xfrm>
          <a:off x="1169334" y="3701519"/>
          <a:ext cx="198744" cy="171805"/>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E3B77CC6-09FB-403A-9EC4-DC86D3E58C2C}">
      <dsp:nvSpPr>
        <dsp:cNvPr id="0" name=""/>
        <dsp:cNvSpPr/>
      </dsp:nvSpPr>
      <dsp:spPr>
        <a:xfrm>
          <a:off x="4269355" y="3237930"/>
          <a:ext cx="1707733" cy="1465888"/>
        </a:xfrm>
        <a:prstGeom prst="hexagon">
          <a:avLst>
            <a:gd name="adj" fmla="val 25000"/>
            <a:gd name="vf" fmla="val 115470"/>
          </a:avLst>
        </a:prstGeom>
        <a:solidFill>
          <a:schemeClr val="accent1">
            <a:shade val="50000"/>
            <a:hueOff val="100623"/>
            <a:satOff val="-2451"/>
            <a:lumOff val="10724"/>
            <a:alphaOff val="0"/>
          </a:schemeClr>
        </a:solidFill>
        <a:ln w="6350" cap="flat" cmpd="sng" algn="ctr">
          <a:solidFill>
            <a:schemeClr val="accent1">
              <a:shade val="50000"/>
              <a:hueOff val="100623"/>
              <a:satOff val="-2451"/>
              <a:lumOff val="10724"/>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txBody>
        <a:bodyPr spcFirstLastPara="0" vert="horz" wrap="square" lIns="0" tIns="26670" rIns="0" bIns="26670" numCol="1" spcCol="1270" anchor="ctr" anchorCtr="0">
          <a:noAutofit/>
          <a:sp3d extrusionH="28000" prstMaterial="matte"/>
        </a:bodyPr>
        <a:lstStyle/>
        <a:p>
          <a:pPr marL="0" lvl="0" indent="0" algn="ctr" defTabSz="933450">
            <a:lnSpc>
              <a:spcPct val="90000"/>
            </a:lnSpc>
            <a:spcBef>
              <a:spcPct val="0"/>
            </a:spcBef>
            <a:spcAft>
              <a:spcPct val="35000"/>
            </a:spcAft>
            <a:buNone/>
          </a:pPr>
          <a:r>
            <a:rPr lang="en-US" sz="2100" kern="1200" dirty="0"/>
            <a:t>AWS instances</a:t>
          </a:r>
        </a:p>
      </dsp:txBody>
      <dsp:txXfrm>
        <a:off x="4533823" y="3464945"/>
        <a:ext cx="1178797" cy="1011858"/>
      </dsp:txXfrm>
    </dsp:sp>
    <dsp:sp modelId="{7F734BF3-F023-4283-B5E9-5948B770A87C}">
      <dsp:nvSpPr>
        <dsp:cNvPr id="0" name=""/>
        <dsp:cNvSpPr/>
      </dsp:nvSpPr>
      <dsp:spPr>
        <a:xfrm>
          <a:off x="4113702" y="3693760"/>
          <a:ext cx="198744" cy="171805"/>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C6E23C2E-9EC0-469B-B443-A6263984507D}">
      <dsp:nvSpPr>
        <dsp:cNvPr id="0" name=""/>
        <dsp:cNvSpPr/>
      </dsp:nvSpPr>
      <dsp:spPr>
        <a:xfrm>
          <a:off x="2851608" y="2426275"/>
          <a:ext cx="1707733" cy="1465888"/>
        </a:xfrm>
        <a:prstGeom prst="hexagon">
          <a:avLst>
            <a:gd name="adj" fmla="val 25000"/>
            <a:gd name="vf" fmla="val 1154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8000" r="-8000"/>
          </a:stretch>
        </a:blip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0CDBD01A-B7DC-4F9A-8ABC-758B49D312A2}">
      <dsp:nvSpPr>
        <dsp:cNvPr id="0" name=""/>
        <dsp:cNvSpPr/>
      </dsp:nvSpPr>
      <dsp:spPr>
        <a:xfrm>
          <a:off x="4449149" y="3889951"/>
          <a:ext cx="198744" cy="171805"/>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E41C2A91-A6AC-42B2-8A2A-71D008B0159C}">
      <dsp:nvSpPr>
        <dsp:cNvPr id="0" name=""/>
        <dsp:cNvSpPr/>
      </dsp:nvSpPr>
      <dsp:spPr>
        <a:xfrm>
          <a:off x="1469029" y="1619902"/>
          <a:ext cx="1707733" cy="1465888"/>
        </a:xfrm>
        <a:prstGeom prst="hexagon">
          <a:avLst>
            <a:gd name="adj" fmla="val 25000"/>
            <a:gd name="vf" fmla="val 115470"/>
          </a:avLst>
        </a:prstGeom>
        <a:solidFill>
          <a:schemeClr val="accent1">
            <a:shade val="50000"/>
            <a:hueOff val="201247"/>
            <a:satOff val="-4901"/>
            <a:lumOff val="21448"/>
            <a:alphaOff val="0"/>
          </a:schemeClr>
        </a:solidFill>
        <a:ln w="6350" cap="flat" cmpd="sng" algn="ctr">
          <a:solidFill>
            <a:schemeClr val="accent1">
              <a:shade val="50000"/>
              <a:hueOff val="201247"/>
              <a:satOff val="-4901"/>
              <a:lumOff val="21448"/>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txBody>
        <a:bodyPr spcFirstLastPara="0" vert="horz" wrap="square" lIns="0" tIns="26670" rIns="0" bIns="26670" numCol="1" spcCol="1270" anchor="ctr" anchorCtr="0">
          <a:noAutofit/>
          <a:sp3d extrusionH="28000" prstMaterial="matte"/>
        </a:bodyPr>
        <a:lstStyle/>
        <a:p>
          <a:pPr marL="0" lvl="0" indent="0" algn="ctr" defTabSz="933450">
            <a:lnSpc>
              <a:spcPct val="90000"/>
            </a:lnSpc>
            <a:spcBef>
              <a:spcPct val="0"/>
            </a:spcBef>
            <a:spcAft>
              <a:spcPct val="35000"/>
            </a:spcAft>
            <a:buNone/>
          </a:pPr>
          <a:r>
            <a:rPr lang="en-US" sz="2100" kern="1200" dirty="0"/>
            <a:t> Machine Learning</a:t>
          </a:r>
        </a:p>
      </dsp:txBody>
      <dsp:txXfrm>
        <a:off x="1733497" y="1846917"/>
        <a:ext cx="1178797" cy="1011858"/>
      </dsp:txXfrm>
    </dsp:sp>
    <dsp:sp modelId="{0BFA9C35-1E61-4307-8173-C830FD547BA8}">
      <dsp:nvSpPr>
        <dsp:cNvPr id="0" name=""/>
        <dsp:cNvSpPr/>
      </dsp:nvSpPr>
      <dsp:spPr>
        <a:xfrm>
          <a:off x="2631002" y="1639854"/>
          <a:ext cx="198744" cy="171805"/>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06057851-CC4B-4422-A681-E553C27035D7}">
      <dsp:nvSpPr>
        <dsp:cNvPr id="0" name=""/>
        <dsp:cNvSpPr/>
      </dsp:nvSpPr>
      <dsp:spPr>
        <a:xfrm>
          <a:off x="2977814" y="836834"/>
          <a:ext cx="1707733" cy="1465888"/>
        </a:xfrm>
        <a:prstGeom prst="hexagon">
          <a:avLst>
            <a:gd name="adj" fmla="val 25000"/>
            <a:gd name="vf" fmla="val 11547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1000" r="-11000"/>
          </a:stretch>
        </a:blip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16936A0B-AA39-441B-896B-F5F2F2EB6776}">
      <dsp:nvSpPr>
        <dsp:cNvPr id="0" name=""/>
        <dsp:cNvSpPr/>
      </dsp:nvSpPr>
      <dsp:spPr>
        <a:xfrm>
          <a:off x="2987481" y="1454193"/>
          <a:ext cx="198744" cy="171805"/>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AE95BD6B-5F61-428A-BF5D-699478F1E473}">
      <dsp:nvSpPr>
        <dsp:cNvPr id="0" name=""/>
        <dsp:cNvSpPr/>
      </dsp:nvSpPr>
      <dsp:spPr>
        <a:xfrm>
          <a:off x="5727960" y="2398980"/>
          <a:ext cx="1707733" cy="1465888"/>
        </a:xfrm>
        <a:prstGeom prst="hexagon">
          <a:avLst>
            <a:gd name="adj" fmla="val 25000"/>
            <a:gd name="vf" fmla="val 115470"/>
          </a:avLst>
        </a:prstGeom>
        <a:solidFill>
          <a:schemeClr val="accent1">
            <a:shade val="50000"/>
            <a:hueOff val="301870"/>
            <a:satOff val="-7352"/>
            <a:lumOff val="32172"/>
            <a:alphaOff val="0"/>
          </a:schemeClr>
        </a:solidFill>
        <a:ln w="6350" cap="flat" cmpd="sng" algn="ctr">
          <a:solidFill>
            <a:schemeClr val="accent1">
              <a:shade val="50000"/>
              <a:hueOff val="301870"/>
              <a:satOff val="-7352"/>
              <a:lumOff val="32172"/>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txBody>
        <a:bodyPr spcFirstLastPara="0" vert="horz" wrap="square" lIns="0" tIns="26670" rIns="0" bIns="26670" numCol="1" spcCol="1270" anchor="ctr" anchorCtr="0">
          <a:noAutofit/>
          <a:sp3d extrusionH="28000" prstMaterial="matte"/>
        </a:bodyPr>
        <a:lstStyle/>
        <a:p>
          <a:pPr marL="0" lvl="0" indent="0" algn="ctr" defTabSz="933450">
            <a:lnSpc>
              <a:spcPct val="90000"/>
            </a:lnSpc>
            <a:spcBef>
              <a:spcPct val="0"/>
            </a:spcBef>
            <a:spcAft>
              <a:spcPct val="35000"/>
            </a:spcAft>
            <a:buNone/>
          </a:pPr>
          <a:r>
            <a:rPr lang="en-US" sz="2100" kern="1200" dirty="0"/>
            <a:t>Amazon Alexa</a:t>
          </a:r>
        </a:p>
      </dsp:txBody>
      <dsp:txXfrm>
        <a:off x="5992428" y="2625995"/>
        <a:ext cx="1178797" cy="1011858"/>
      </dsp:txXfrm>
    </dsp:sp>
    <dsp:sp modelId="{95B3DF36-F1A5-4EA9-8A7A-98FF303AAB6A}">
      <dsp:nvSpPr>
        <dsp:cNvPr id="0" name=""/>
        <dsp:cNvSpPr/>
      </dsp:nvSpPr>
      <dsp:spPr>
        <a:xfrm>
          <a:off x="5884529" y="2266112"/>
          <a:ext cx="198744" cy="171805"/>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A3A86B8E-55A5-4EDE-A906-C2C4540AC77F}">
      <dsp:nvSpPr>
        <dsp:cNvPr id="0" name=""/>
        <dsp:cNvSpPr/>
      </dsp:nvSpPr>
      <dsp:spPr>
        <a:xfrm>
          <a:off x="4332403" y="1692588"/>
          <a:ext cx="1707733" cy="1465888"/>
        </a:xfrm>
        <a:prstGeom prst="hexagon">
          <a:avLst>
            <a:gd name="adj" fmla="val 25000"/>
            <a:gd name="vf" fmla="val 11547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1000" r="-11000"/>
          </a:stretch>
        </a:blip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F1A4AC88-FCFB-491F-8622-D637D19B040F}">
      <dsp:nvSpPr>
        <dsp:cNvPr id="0" name=""/>
        <dsp:cNvSpPr/>
      </dsp:nvSpPr>
      <dsp:spPr>
        <a:xfrm>
          <a:off x="6209461" y="2467291"/>
          <a:ext cx="198744" cy="171805"/>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8C230AE9-9FB1-45C6-A0F5-BCD54941FB5D}">
      <dsp:nvSpPr>
        <dsp:cNvPr id="0" name=""/>
        <dsp:cNvSpPr/>
      </dsp:nvSpPr>
      <dsp:spPr>
        <a:xfrm>
          <a:off x="5744648" y="1009114"/>
          <a:ext cx="1707733" cy="1465888"/>
        </a:xfrm>
        <a:prstGeom prst="hexagon">
          <a:avLst>
            <a:gd name="adj" fmla="val 25000"/>
            <a:gd name="vf" fmla="val 115470"/>
          </a:avLst>
        </a:prstGeom>
        <a:solidFill>
          <a:schemeClr val="accent1">
            <a:shade val="50000"/>
            <a:hueOff val="402493"/>
            <a:satOff val="-9802"/>
            <a:lumOff val="42896"/>
            <a:alphaOff val="0"/>
          </a:schemeClr>
        </a:solidFill>
        <a:ln w="6350" cap="flat" cmpd="sng" algn="ctr">
          <a:solidFill>
            <a:schemeClr val="accent1">
              <a:shade val="50000"/>
              <a:hueOff val="402493"/>
              <a:satOff val="-9802"/>
              <a:lumOff val="42896"/>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txBody>
        <a:bodyPr spcFirstLastPara="0" vert="horz" wrap="square" lIns="0" tIns="26670" rIns="0" bIns="26670" numCol="1" spcCol="1270" anchor="ctr" anchorCtr="0">
          <a:noAutofit/>
          <a:sp3d extrusionH="28000" prstMaterial="matte"/>
        </a:bodyPr>
        <a:lstStyle/>
        <a:p>
          <a:pPr marL="0" lvl="0" indent="0" algn="ctr" defTabSz="933450">
            <a:lnSpc>
              <a:spcPct val="90000"/>
            </a:lnSpc>
            <a:spcBef>
              <a:spcPct val="0"/>
            </a:spcBef>
            <a:spcAft>
              <a:spcPct val="35000"/>
            </a:spcAft>
            <a:buNone/>
          </a:pPr>
          <a:r>
            <a:rPr lang="en-US" sz="2100" kern="1200" dirty="0"/>
            <a:t>AWS Lambda</a:t>
          </a:r>
        </a:p>
      </dsp:txBody>
      <dsp:txXfrm>
        <a:off x="6009116" y="1236129"/>
        <a:ext cx="1178797" cy="1011858"/>
      </dsp:txXfrm>
    </dsp:sp>
    <dsp:sp modelId="{B3F8406C-E4F5-4BD9-B9E8-438F36B848D8}">
      <dsp:nvSpPr>
        <dsp:cNvPr id="0" name=""/>
        <dsp:cNvSpPr/>
      </dsp:nvSpPr>
      <dsp:spPr>
        <a:xfrm>
          <a:off x="7353558" y="1477470"/>
          <a:ext cx="198744" cy="171805"/>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3C686B97-8BC2-449F-B09C-B4D26C62009A}">
      <dsp:nvSpPr>
        <dsp:cNvPr id="0" name=""/>
        <dsp:cNvSpPr/>
      </dsp:nvSpPr>
      <dsp:spPr>
        <a:xfrm>
          <a:off x="7123645" y="1772042"/>
          <a:ext cx="1707733" cy="1465888"/>
        </a:xfrm>
        <a:prstGeom prst="hexagon">
          <a:avLst>
            <a:gd name="adj" fmla="val 25000"/>
            <a:gd name="vf" fmla="val 11547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36000" r="-36000"/>
          </a:stretch>
        </a:blip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DAB0B1AE-900A-4A1A-A19C-CAB3AFF493D0}">
      <dsp:nvSpPr>
        <dsp:cNvPr id="0" name=""/>
        <dsp:cNvSpPr/>
      </dsp:nvSpPr>
      <dsp:spPr>
        <a:xfrm>
          <a:off x="7686902" y="1670890"/>
          <a:ext cx="198744" cy="171805"/>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008366BA-340F-4E4E-B524-CE721B3E85F3}">
      <dsp:nvSpPr>
        <dsp:cNvPr id="0" name=""/>
        <dsp:cNvSpPr/>
      </dsp:nvSpPr>
      <dsp:spPr>
        <a:xfrm>
          <a:off x="5712016" y="5426339"/>
          <a:ext cx="1707733" cy="1465888"/>
        </a:xfrm>
        <a:prstGeom prst="hexagon">
          <a:avLst>
            <a:gd name="adj" fmla="val 25000"/>
            <a:gd name="vf" fmla="val 115470"/>
          </a:avLst>
        </a:prstGeom>
        <a:solidFill>
          <a:schemeClr val="accent1">
            <a:shade val="50000"/>
            <a:hueOff val="301870"/>
            <a:satOff val="-7352"/>
            <a:lumOff val="32172"/>
            <a:alphaOff val="0"/>
          </a:schemeClr>
        </a:solidFill>
        <a:ln w="6350" cap="flat" cmpd="sng" algn="ctr">
          <a:solidFill>
            <a:schemeClr val="accent1">
              <a:shade val="50000"/>
              <a:hueOff val="301870"/>
              <a:satOff val="-7352"/>
              <a:lumOff val="32172"/>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txBody>
        <a:bodyPr spcFirstLastPara="0" vert="horz" wrap="square" lIns="0" tIns="26670" rIns="0" bIns="26670" numCol="1" spcCol="1270" anchor="ctr" anchorCtr="0">
          <a:noAutofit/>
          <a:sp3d extrusionH="28000" prstMaterial="matte"/>
        </a:bodyPr>
        <a:lstStyle/>
        <a:p>
          <a:pPr marL="0" lvl="0" indent="0" algn="ctr" defTabSz="933450">
            <a:lnSpc>
              <a:spcPct val="90000"/>
            </a:lnSpc>
            <a:spcBef>
              <a:spcPct val="0"/>
            </a:spcBef>
            <a:spcAft>
              <a:spcPct val="35000"/>
            </a:spcAft>
            <a:buNone/>
          </a:pPr>
          <a:r>
            <a:rPr lang="en-US" sz="2100" kern="1200" dirty="0"/>
            <a:t>React</a:t>
          </a:r>
        </a:p>
      </dsp:txBody>
      <dsp:txXfrm>
        <a:off x="5976484" y="5653354"/>
        <a:ext cx="1178797" cy="1011858"/>
      </dsp:txXfrm>
    </dsp:sp>
    <dsp:sp modelId="{386D4FB6-E2CB-4FD6-A8B9-4093184DFA71}">
      <dsp:nvSpPr>
        <dsp:cNvPr id="0" name=""/>
        <dsp:cNvSpPr/>
      </dsp:nvSpPr>
      <dsp:spPr>
        <a:xfrm>
          <a:off x="7684799" y="4540594"/>
          <a:ext cx="198744" cy="171805"/>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2C34686F-1F42-4323-A0C4-154F9FC6A53E}">
      <dsp:nvSpPr>
        <dsp:cNvPr id="0" name=""/>
        <dsp:cNvSpPr/>
      </dsp:nvSpPr>
      <dsp:spPr>
        <a:xfrm>
          <a:off x="7155953" y="4729907"/>
          <a:ext cx="1707733" cy="1465888"/>
        </a:xfrm>
        <a:prstGeom prst="hexagon">
          <a:avLst>
            <a:gd name="adj" fmla="val 25000"/>
            <a:gd name="vf" fmla="val 11547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2000" r="-2000"/>
          </a:stretch>
        </a:blip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6DA4D175-1C2E-4802-8050-AA6403C8A771}">
      <dsp:nvSpPr>
        <dsp:cNvPr id="0" name=""/>
        <dsp:cNvSpPr/>
      </dsp:nvSpPr>
      <dsp:spPr>
        <a:xfrm>
          <a:off x="5990054" y="5709590"/>
          <a:ext cx="198744" cy="171805"/>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8EFE3141-5869-4573-8A73-6CF6EEA3B014}">
      <dsp:nvSpPr>
        <dsp:cNvPr id="0" name=""/>
        <dsp:cNvSpPr/>
      </dsp:nvSpPr>
      <dsp:spPr>
        <a:xfrm>
          <a:off x="1491666" y="3159459"/>
          <a:ext cx="1707733" cy="1465888"/>
        </a:xfrm>
        <a:prstGeom prst="hexagon">
          <a:avLst>
            <a:gd name="adj" fmla="val 25000"/>
            <a:gd name="vf" fmla="val 115470"/>
          </a:avLst>
        </a:prstGeom>
        <a:solidFill>
          <a:schemeClr val="accent1">
            <a:shade val="50000"/>
            <a:hueOff val="201247"/>
            <a:satOff val="-4901"/>
            <a:lumOff val="21448"/>
            <a:alphaOff val="0"/>
          </a:schemeClr>
        </a:solidFill>
        <a:ln w="6350" cap="flat" cmpd="sng" algn="ctr">
          <a:solidFill>
            <a:schemeClr val="accent1">
              <a:shade val="50000"/>
              <a:hueOff val="201247"/>
              <a:satOff val="-4901"/>
              <a:lumOff val="21448"/>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txBody>
        <a:bodyPr spcFirstLastPara="0" vert="horz" wrap="square" lIns="0" tIns="26670" rIns="0" bIns="26670" numCol="1" spcCol="1270" anchor="ctr" anchorCtr="0">
          <a:noAutofit/>
          <a:sp3d extrusionH="28000" prstMaterial="matte"/>
        </a:bodyPr>
        <a:lstStyle/>
        <a:p>
          <a:pPr marL="0" lvl="0" indent="0" algn="ctr" defTabSz="933450">
            <a:lnSpc>
              <a:spcPct val="90000"/>
            </a:lnSpc>
            <a:spcBef>
              <a:spcPct val="0"/>
            </a:spcBef>
            <a:spcAft>
              <a:spcPct val="35000"/>
            </a:spcAft>
            <a:buNone/>
          </a:pPr>
          <a:r>
            <a:rPr lang="en-US" sz="2100" kern="1200" dirty="0"/>
            <a:t>Internet Of Things</a:t>
          </a:r>
        </a:p>
      </dsp:txBody>
      <dsp:txXfrm>
        <a:off x="1756134" y="3386474"/>
        <a:ext cx="1178797" cy="1011858"/>
      </dsp:txXfrm>
    </dsp:sp>
    <dsp:sp modelId="{2E1CD45A-2704-4043-925C-84A87B06D788}">
      <dsp:nvSpPr>
        <dsp:cNvPr id="0" name=""/>
        <dsp:cNvSpPr/>
      </dsp:nvSpPr>
      <dsp:spPr>
        <a:xfrm>
          <a:off x="3340237" y="4582159"/>
          <a:ext cx="198744" cy="171805"/>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2CA07DDE-813B-4CC7-9971-5D913F8A00C2}">
      <dsp:nvSpPr>
        <dsp:cNvPr id="0" name=""/>
        <dsp:cNvSpPr/>
      </dsp:nvSpPr>
      <dsp:spPr>
        <a:xfrm>
          <a:off x="67636" y="2504992"/>
          <a:ext cx="1707733" cy="1465888"/>
        </a:xfrm>
        <a:prstGeom prst="hexagon">
          <a:avLst>
            <a:gd name="adj" fmla="val 25000"/>
            <a:gd name="vf" fmla="val 115470"/>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l="-46000" r="-46000"/>
          </a:stretch>
        </a:blip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671B51F0-5CC8-49A2-80D4-9A4BA253B6D7}">
      <dsp:nvSpPr>
        <dsp:cNvPr id="0" name=""/>
        <dsp:cNvSpPr/>
      </dsp:nvSpPr>
      <dsp:spPr>
        <a:xfrm>
          <a:off x="1631638" y="3821728"/>
          <a:ext cx="198744" cy="171805"/>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858BEEFD-BAC8-49A4-A13F-540191B33D5A}">
      <dsp:nvSpPr>
        <dsp:cNvPr id="0" name=""/>
        <dsp:cNvSpPr/>
      </dsp:nvSpPr>
      <dsp:spPr>
        <a:xfrm>
          <a:off x="7239415" y="3237933"/>
          <a:ext cx="1707733" cy="1465888"/>
        </a:xfrm>
        <a:prstGeom prst="hexagon">
          <a:avLst>
            <a:gd name="adj" fmla="val 25000"/>
            <a:gd name="vf" fmla="val 115470"/>
          </a:avLst>
        </a:prstGeom>
        <a:solidFill>
          <a:schemeClr val="accent1">
            <a:shade val="50000"/>
            <a:hueOff val="100623"/>
            <a:satOff val="-2451"/>
            <a:lumOff val="10724"/>
            <a:alphaOff val="0"/>
          </a:schemeClr>
        </a:solidFill>
        <a:ln w="6350" cap="flat" cmpd="sng" algn="ctr">
          <a:solidFill>
            <a:schemeClr val="accent1">
              <a:shade val="50000"/>
              <a:hueOff val="100623"/>
              <a:satOff val="-2451"/>
              <a:lumOff val="10724"/>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txBody>
        <a:bodyPr spcFirstLastPara="0" vert="horz" wrap="square" lIns="0" tIns="26670" rIns="0" bIns="26670" numCol="1" spcCol="1270" anchor="ctr" anchorCtr="0">
          <a:noAutofit/>
          <a:sp3d extrusionH="28000" prstMaterial="matte"/>
        </a:bodyPr>
        <a:lstStyle/>
        <a:p>
          <a:pPr marL="0" lvl="0" indent="0" algn="ctr" defTabSz="933450">
            <a:lnSpc>
              <a:spcPct val="90000"/>
            </a:lnSpc>
            <a:spcBef>
              <a:spcPct val="0"/>
            </a:spcBef>
            <a:spcAft>
              <a:spcPct val="35000"/>
            </a:spcAft>
            <a:buNone/>
          </a:pPr>
          <a:r>
            <a:rPr lang="en-US" sz="2100" kern="1200" dirty="0"/>
            <a:t>Python</a:t>
          </a:r>
        </a:p>
      </dsp:txBody>
      <dsp:txXfrm>
        <a:off x="7503883" y="3464948"/>
        <a:ext cx="1178797" cy="1011858"/>
      </dsp:txXfrm>
    </dsp:sp>
    <dsp:sp modelId="{8BAD21FE-C4D5-4F4F-A862-7D28D7FBFC0A}">
      <dsp:nvSpPr>
        <dsp:cNvPr id="0" name=""/>
        <dsp:cNvSpPr/>
      </dsp:nvSpPr>
      <dsp:spPr>
        <a:xfrm>
          <a:off x="7671290" y="4298274"/>
          <a:ext cx="198744" cy="171805"/>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DFEEAA9E-8983-4A7D-BE1A-9F49B9218090}">
      <dsp:nvSpPr>
        <dsp:cNvPr id="0" name=""/>
        <dsp:cNvSpPr/>
      </dsp:nvSpPr>
      <dsp:spPr>
        <a:xfrm>
          <a:off x="5525941" y="4046291"/>
          <a:ext cx="1707733" cy="1465888"/>
        </a:xfrm>
        <a:prstGeom prst="hexagon">
          <a:avLst>
            <a:gd name="adj" fmla="val 25000"/>
            <a:gd name="vf" fmla="val 115470"/>
          </a:avLst>
        </a:prstGeom>
        <a:blipFill>
          <a:blip xmlns:r="http://schemas.openxmlformats.org/officeDocument/2006/relationships" r:embed="rId8">
            <a:extLst>
              <a:ext uri="{28A0092B-C50C-407E-A947-70E740481C1C}">
                <a14:useLocalDpi xmlns:a14="http://schemas.microsoft.com/office/drawing/2010/main" val="0"/>
              </a:ext>
            </a:extLst>
          </a:blip>
          <a:srcRect/>
          <a:stretch>
            <a:fillRect t="-8000" b="-8000"/>
          </a:stretch>
        </a:blip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32BFB63D-BAAF-4209-82C1-AFD7521648E1}">
      <dsp:nvSpPr>
        <dsp:cNvPr id="0" name=""/>
        <dsp:cNvSpPr/>
      </dsp:nvSpPr>
      <dsp:spPr>
        <a:xfrm>
          <a:off x="6462402" y="6130002"/>
          <a:ext cx="198744" cy="171805"/>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3B938-D3BD-4E75-933D-FEF693D65E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A60C4B-36FD-405D-92F4-D539D31DEC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AF59A1-4930-4493-91EB-EAFDB9DD4F75}"/>
              </a:ext>
            </a:extLst>
          </p:cNvPr>
          <p:cNvSpPr>
            <a:spLocks noGrp="1"/>
          </p:cNvSpPr>
          <p:nvPr>
            <p:ph type="dt" sz="half" idx="10"/>
          </p:nvPr>
        </p:nvSpPr>
        <p:spPr/>
        <p:txBody>
          <a:bodyPr/>
          <a:lstStyle/>
          <a:p>
            <a:fld id="{F424F898-3177-4254-BEA8-56E889CCF5D0}" type="datetimeFigureOut">
              <a:rPr lang="en-US" smtClean="0"/>
              <a:t>5/10/2019</a:t>
            </a:fld>
            <a:endParaRPr lang="en-US"/>
          </a:p>
        </p:txBody>
      </p:sp>
      <p:sp>
        <p:nvSpPr>
          <p:cNvPr id="5" name="Footer Placeholder 4">
            <a:extLst>
              <a:ext uri="{FF2B5EF4-FFF2-40B4-BE49-F238E27FC236}">
                <a16:creationId xmlns:a16="http://schemas.microsoft.com/office/drawing/2014/main" id="{8DFEE39E-70C2-4691-B967-755BDA6CA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26E10B-A564-4DF4-82B6-C0FC973083C3}"/>
              </a:ext>
            </a:extLst>
          </p:cNvPr>
          <p:cNvSpPr>
            <a:spLocks noGrp="1"/>
          </p:cNvSpPr>
          <p:nvPr>
            <p:ph type="sldNum" sz="quarter" idx="12"/>
          </p:nvPr>
        </p:nvSpPr>
        <p:spPr/>
        <p:txBody>
          <a:bodyPr/>
          <a:lstStyle/>
          <a:p>
            <a:fld id="{287C9392-8408-412F-AB8D-76AEE3DCC932}" type="slidenum">
              <a:rPr lang="en-US" smtClean="0"/>
              <a:t>‹#›</a:t>
            </a:fld>
            <a:endParaRPr lang="en-US"/>
          </a:p>
        </p:txBody>
      </p:sp>
    </p:spTree>
    <p:extLst>
      <p:ext uri="{BB962C8B-B14F-4D97-AF65-F5344CB8AC3E}">
        <p14:creationId xmlns:p14="http://schemas.microsoft.com/office/powerpoint/2010/main" val="398249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8BA71-74F0-49BD-9850-B7C73C05BB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6C5942-7ABD-4A6C-A419-F73D8C6705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3411FC-7568-4AEB-9A61-503826737FE5}"/>
              </a:ext>
            </a:extLst>
          </p:cNvPr>
          <p:cNvSpPr>
            <a:spLocks noGrp="1"/>
          </p:cNvSpPr>
          <p:nvPr>
            <p:ph type="dt" sz="half" idx="10"/>
          </p:nvPr>
        </p:nvSpPr>
        <p:spPr/>
        <p:txBody>
          <a:bodyPr/>
          <a:lstStyle/>
          <a:p>
            <a:fld id="{F424F898-3177-4254-BEA8-56E889CCF5D0}" type="datetimeFigureOut">
              <a:rPr lang="en-US" smtClean="0"/>
              <a:t>5/10/2019</a:t>
            </a:fld>
            <a:endParaRPr lang="en-US"/>
          </a:p>
        </p:txBody>
      </p:sp>
      <p:sp>
        <p:nvSpPr>
          <p:cNvPr id="5" name="Footer Placeholder 4">
            <a:extLst>
              <a:ext uri="{FF2B5EF4-FFF2-40B4-BE49-F238E27FC236}">
                <a16:creationId xmlns:a16="http://schemas.microsoft.com/office/drawing/2014/main" id="{404E7FBB-EC56-471D-A15D-693915716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C020A-D89B-43BC-80F1-2B3A47BDCD03}"/>
              </a:ext>
            </a:extLst>
          </p:cNvPr>
          <p:cNvSpPr>
            <a:spLocks noGrp="1"/>
          </p:cNvSpPr>
          <p:nvPr>
            <p:ph type="sldNum" sz="quarter" idx="12"/>
          </p:nvPr>
        </p:nvSpPr>
        <p:spPr/>
        <p:txBody>
          <a:bodyPr/>
          <a:lstStyle/>
          <a:p>
            <a:fld id="{287C9392-8408-412F-AB8D-76AEE3DCC932}" type="slidenum">
              <a:rPr lang="en-US" smtClean="0"/>
              <a:t>‹#›</a:t>
            </a:fld>
            <a:endParaRPr lang="en-US"/>
          </a:p>
        </p:txBody>
      </p:sp>
    </p:spTree>
    <p:extLst>
      <p:ext uri="{BB962C8B-B14F-4D97-AF65-F5344CB8AC3E}">
        <p14:creationId xmlns:p14="http://schemas.microsoft.com/office/powerpoint/2010/main" val="2382236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511AD9-D6BF-474A-934B-F85AA0EDE8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AB9F5C-8945-4E84-B80A-B8FEB08F86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1179D-49BA-4FBD-AA60-70E2ADCB71E4}"/>
              </a:ext>
            </a:extLst>
          </p:cNvPr>
          <p:cNvSpPr>
            <a:spLocks noGrp="1"/>
          </p:cNvSpPr>
          <p:nvPr>
            <p:ph type="dt" sz="half" idx="10"/>
          </p:nvPr>
        </p:nvSpPr>
        <p:spPr/>
        <p:txBody>
          <a:bodyPr/>
          <a:lstStyle/>
          <a:p>
            <a:fld id="{F424F898-3177-4254-BEA8-56E889CCF5D0}" type="datetimeFigureOut">
              <a:rPr lang="en-US" smtClean="0"/>
              <a:t>5/10/2019</a:t>
            </a:fld>
            <a:endParaRPr lang="en-US"/>
          </a:p>
        </p:txBody>
      </p:sp>
      <p:sp>
        <p:nvSpPr>
          <p:cNvPr id="5" name="Footer Placeholder 4">
            <a:extLst>
              <a:ext uri="{FF2B5EF4-FFF2-40B4-BE49-F238E27FC236}">
                <a16:creationId xmlns:a16="http://schemas.microsoft.com/office/drawing/2014/main" id="{71BF6AD3-699C-4928-9C1D-1CC9E72FA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58A66D-B6B1-424B-8C25-FB69832255BA}"/>
              </a:ext>
            </a:extLst>
          </p:cNvPr>
          <p:cNvSpPr>
            <a:spLocks noGrp="1"/>
          </p:cNvSpPr>
          <p:nvPr>
            <p:ph type="sldNum" sz="quarter" idx="12"/>
          </p:nvPr>
        </p:nvSpPr>
        <p:spPr/>
        <p:txBody>
          <a:bodyPr/>
          <a:lstStyle/>
          <a:p>
            <a:fld id="{287C9392-8408-412F-AB8D-76AEE3DCC932}" type="slidenum">
              <a:rPr lang="en-US" smtClean="0"/>
              <a:t>‹#›</a:t>
            </a:fld>
            <a:endParaRPr lang="en-US"/>
          </a:p>
        </p:txBody>
      </p:sp>
    </p:spTree>
    <p:extLst>
      <p:ext uri="{BB962C8B-B14F-4D97-AF65-F5344CB8AC3E}">
        <p14:creationId xmlns:p14="http://schemas.microsoft.com/office/powerpoint/2010/main" val="2329762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74570-CF66-480E-AADD-E20EDFCEB9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882E59-60ED-411A-8792-5DFA14570D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50FA33-536C-43FC-A95B-A05EDBC46CE8}"/>
              </a:ext>
            </a:extLst>
          </p:cNvPr>
          <p:cNvSpPr>
            <a:spLocks noGrp="1"/>
          </p:cNvSpPr>
          <p:nvPr>
            <p:ph type="dt" sz="half" idx="10"/>
          </p:nvPr>
        </p:nvSpPr>
        <p:spPr/>
        <p:txBody>
          <a:bodyPr/>
          <a:lstStyle/>
          <a:p>
            <a:fld id="{F424F898-3177-4254-BEA8-56E889CCF5D0}" type="datetimeFigureOut">
              <a:rPr lang="en-US" smtClean="0"/>
              <a:t>5/10/2019</a:t>
            </a:fld>
            <a:endParaRPr lang="en-US"/>
          </a:p>
        </p:txBody>
      </p:sp>
      <p:sp>
        <p:nvSpPr>
          <p:cNvPr id="5" name="Footer Placeholder 4">
            <a:extLst>
              <a:ext uri="{FF2B5EF4-FFF2-40B4-BE49-F238E27FC236}">
                <a16:creationId xmlns:a16="http://schemas.microsoft.com/office/drawing/2014/main" id="{F3D453C4-EC7B-47F3-B51F-44A50D6769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767EBD-4259-4C78-958D-94426C0EAF05}"/>
              </a:ext>
            </a:extLst>
          </p:cNvPr>
          <p:cNvSpPr>
            <a:spLocks noGrp="1"/>
          </p:cNvSpPr>
          <p:nvPr>
            <p:ph type="sldNum" sz="quarter" idx="12"/>
          </p:nvPr>
        </p:nvSpPr>
        <p:spPr/>
        <p:txBody>
          <a:bodyPr/>
          <a:lstStyle/>
          <a:p>
            <a:fld id="{287C9392-8408-412F-AB8D-76AEE3DCC932}" type="slidenum">
              <a:rPr lang="en-US" smtClean="0"/>
              <a:t>‹#›</a:t>
            </a:fld>
            <a:endParaRPr lang="en-US"/>
          </a:p>
        </p:txBody>
      </p:sp>
    </p:spTree>
    <p:extLst>
      <p:ext uri="{BB962C8B-B14F-4D97-AF65-F5344CB8AC3E}">
        <p14:creationId xmlns:p14="http://schemas.microsoft.com/office/powerpoint/2010/main" val="1827724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9EFF7-AD4D-4139-B50F-9B6C9DB443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2B082C-6B2E-452F-AFA8-9A8FCA7A8D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B95488-5B34-437E-B4A1-F0DE7BFED941}"/>
              </a:ext>
            </a:extLst>
          </p:cNvPr>
          <p:cNvSpPr>
            <a:spLocks noGrp="1"/>
          </p:cNvSpPr>
          <p:nvPr>
            <p:ph type="dt" sz="half" idx="10"/>
          </p:nvPr>
        </p:nvSpPr>
        <p:spPr/>
        <p:txBody>
          <a:bodyPr/>
          <a:lstStyle/>
          <a:p>
            <a:fld id="{F424F898-3177-4254-BEA8-56E889CCF5D0}" type="datetimeFigureOut">
              <a:rPr lang="en-US" smtClean="0"/>
              <a:t>5/10/2019</a:t>
            </a:fld>
            <a:endParaRPr lang="en-US"/>
          </a:p>
        </p:txBody>
      </p:sp>
      <p:sp>
        <p:nvSpPr>
          <p:cNvPr id="5" name="Footer Placeholder 4">
            <a:extLst>
              <a:ext uri="{FF2B5EF4-FFF2-40B4-BE49-F238E27FC236}">
                <a16:creationId xmlns:a16="http://schemas.microsoft.com/office/drawing/2014/main" id="{E2597072-3A90-4C9B-9632-3C6C90469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63E20-B6EF-434C-B5C3-DE17834A3822}"/>
              </a:ext>
            </a:extLst>
          </p:cNvPr>
          <p:cNvSpPr>
            <a:spLocks noGrp="1"/>
          </p:cNvSpPr>
          <p:nvPr>
            <p:ph type="sldNum" sz="quarter" idx="12"/>
          </p:nvPr>
        </p:nvSpPr>
        <p:spPr/>
        <p:txBody>
          <a:bodyPr/>
          <a:lstStyle/>
          <a:p>
            <a:fld id="{287C9392-8408-412F-AB8D-76AEE3DCC932}" type="slidenum">
              <a:rPr lang="en-US" smtClean="0"/>
              <a:t>‹#›</a:t>
            </a:fld>
            <a:endParaRPr lang="en-US"/>
          </a:p>
        </p:txBody>
      </p:sp>
    </p:spTree>
    <p:extLst>
      <p:ext uri="{BB962C8B-B14F-4D97-AF65-F5344CB8AC3E}">
        <p14:creationId xmlns:p14="http://schemas.microsoft.com/office/powerpoint/2010/main" val="2643409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964E6-2F18-419D-AC84-E37A6DC99F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4D446F-A7DF-4DF3-A9A1-C946F679BC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2F15EC-60C9-48B8-90F7-7E6EC3426C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60B7CF-34B1-4DCF-A3BD-0405B773DCDB}"/>
              </a:ext>
            </a:extLst>
          </p:cNvPr>
          <p:cNvSpPr>
            <a:spLocks noGrp="1"/>
          </p:cNvSpPr>
          <p:nvPr>
            <p:ph type="dt" sz="half" idx="10"/>
          </p:nvPr>
        </p:nvSpPr>
        <p:spPr/>
        <p:txBody>
          <a:bodyPr/>
          <a:lstStyle/>
          <a:p>
            <a:fld id="{F424F898-3177-4254-BEA8-56E889CCF5D0}" type="datetimeFigureOut">
              <a:rPr lang="en-US" smtClean="0"/>
              <a:t>5/10/2019</a:t>
            </a:fld>
            <a:endParaRPr lang="en-US"/>
          </a:p>
        </p:txBody>
      </p:sp>
      <p:sp>
        <p:nvSpPr>
          <p:cNvPr id="6" name="Footer Placeholder 5">
            <a:extLst>
              <a:ext uri="{FF2B5EF4-FFF2-40B4-BE49-F238E27FC236}">
                <a16:creationId xmlns:a16="http://schemas.microsoft.com/office/drawing/2014/main" id="{82A249FF-4CE0-4288-B66B-EEC29FCE47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9970F3-2DF9-4F0C-B138-BCA7CED03A8A}"/>
              </a:ext>
            </a:extLst>
          </p:cNvPr>
          <p:cNvSpPr>
            <a:spLocks noGrp="1"/>
          </p:cNvSpPr>
          <p:nvPr>
            <p:ph type="sldNum" sz="quarter" idx="12"/>
          </p:nvPr>
        </p:nvSpPr>
        <p:spPr/>
        <p:txBody>
          <a:bodyPr/>
          <a:lstStyle/>
          <a:p>
            <a:fld id="{287C9392-8408-412F-AB8D-76AEE3DCC932}" type="slidenum">
              <a:rPr lang="en-US" smtClean="0"/>
              <a:t>‹#›</a:t>
            </a:fld>
            <a:endParaRPr lang="en-US"/>
          </a:p>
        </p:txBody>
      </p:sp>
    </p:spTree>
    <p:extLst>
      <p:ext uri="{BB962C8B-B14F-4D97-AF65-F5344CB8AC3E}">
        <p14:creationId xmlns:p14="http://schemas.microsoft.com/office/powerpoint/2010/main" val="3687297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FD4D-483C-4BA9-99D0-7640913684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0F48C0-15DD-4D4A-BEC5-B21AD53AF6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1385CD-97CC-41C3-A5F2-32351805B6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744696-8A07-4607-8CF9-B8E128BEAA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D0DBDA-EC6E-4777-BF29-7DAF810902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6BB09F-7B48-4362-BDF6-262ADEE77EEA}"/>
              </a:ext>
            </a:extLst>
          </p:cNvPr>
          <p:cNvSpPr>
            <a:spLocks noGrp="1"/>
          </p:cNvSpPr>
          <p:nvPr>
            <p:ph type="dt" sz="half" idx="10"/>
          </p:nvPr>
        </p:nvSpPr>
        <p:spPr/>
        <p:txBody>
          <a:bodyPr/>
          <a:lstStyle/>
          <a:p>
            <a:fld id="{F424F898-3177-4254-BEA8-56E889CCF5D0}" type="datetimeFigureOut">
              <a:rPr lang="en-US" smtClean="0"/>
              <a:t>5/10/2019</a:t>
            </a:fld>
            <a:endParaRPr lang="en-US"/>
          </a:p>
        </p:txBody>
      </p:sp>
      <p:sp>
        <p:nvSpPr>
          <p:cNvPr id="8" name="Footer Placeholder 7">
            <a:extLst>
              <a:ext uri="{FF2B5EF4-FFF2-40B4-BE49-F238E27FC236}">
                <a16:creationId xmlns:a16="http://schemas.microsoft.com/office/drawing/2014/main" id="{0CE5FE68-6439-40D9-BB06-ACCACF176A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734FA5-E704-4A5D-A484-9B3BCD63F928}"/>
              </a:ext>
            </a:extLst>
          </p:cNvPr>
          <p:cNvSpPr>
            <a:spLocks noGrp="1"/>
          </p:cNvSpPr>
          <p:nvPr>
            <p:ph type="sldNum" sz="quarter" idx="12"/>
          </p:nvPr>
        </p:nvSpPr>
        <p:spPr/>
        <p:txBody>
          <a:bodyPr/>
          <a:lstStyle/>
          <a:p>
            <a:fld id="{287C9392-8408-412F-AB8D-76AEE3DCC932}" type="slidenum">
              <a:rPr lang="en-US" smtClean="0"/>
              <a:t>‹#›</a:t>
            </a:fld>
            <a:endParaRPr lang="en-US"/>
          </a:p>
        </p:txBody>
      </p:sp>
    </p:spTree>
    <p:extLst>
      <p:ext uri="{BB962C8B-B14F-4D97-AF65-F5344CB8AC3E}">
        <p14:creationId xmlns:p14="http://schemas.microsoft.com/office/powerpoint/2010/main" val="342241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C5982-7B41-440F-96A6-CC3DE880EE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D64C75-99B8-44AD-8294-E9DCA0C8BC6F}"/>
              </a:ext>
            </a:extLst>
          </p:cNvPr>
          <p:cNvSpPr>
            <a:spLocks noGrp="1"/>
          </p:cNvSpPr>
          <p:nvPr>
            <p:ph type="dt" sz="half" idx="10"/>
          </p:nvPr>
        </p:nvSpPr>
        <p:spPr/>
        <p:txBody>
          <a:bodyPr/>
          <a:lstStyle/>
          <a:p>
            <a:fld id="{F424F898-3177-4254-BEA8-56E889CCF5D0}" type="datetimeFigureOut">
              <a:rPr lang="en-US" smtClean="0"/>
              <a:t>5/10/2019</a:t>
            </a:fld>
            <a:endParaRPr lang="en-US"/>
          </a:p>
        </p:txBody>
      </p:sp>
      <p:sp>
        <p:nvSpPr>
          <p:cNvPr id="4" name="Footer Placeholder 3">
            <a:extLst>
              <a:ext uri="{FF2B5EF4-FFF2-40B4-BE49-F238E27FC236}">
                <a16:creationId xmlns:a16="http://schemas.microsoft.com/office/drawing/2014/main" id="{44529480-33F6-43AA-B40B-72F897140C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B5639A-2C82-4B8B-8C3E-DC7ED061EDDA}"/>
              </a:ext>
            </a:extLst>
          </p:cNvPr>
          <p:cNvSpPr>
            <a:spLocks noGrp="1"/>
          </p:cNvSpPr>
          <p:nvPr>
            <p:ph type="sldNum" sz="quarter" idx="12"/>
          </p:nvPr>
        </p:nvSpPr>
        <p:spPr/>
        <p:txBody>
          <a:bodyPr/>
          <a:lstStyle/>
          <a:p>
            <a:fld id="{287C9392-8408-412F-AB8D-76AEE3DCC932}" type="slidenum">
              <a:rPr lang="en-US" smtClean="0"/>
              <a:t>‹#›</a:t>
            </a:fld>
            <a:endParaRPr lang="en-US"/>
          </a:p>
        </p:txBody>
      </p:sp>
    </p:spTree>
    <p:extLst>
      <p:ext uri="{BB962C8B-B14F-4D97-AF65-F5344CB8AC3E}">
        <p14:creationId xmlns:p14="http://schemas.microsoft.com/office/powerpoint/2010/main" val="771807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2C5617-ABA1-433D-8707-375939E4BEF2}"/>
              </a:ext>
            </a:extLst>
          </p:cNvPr>
          <p:cNvSpPr>
            <a:spLocks noGrp="1"/>
          </p:cNvSpPr>
          <p:nvPr>
            <p:ph type="dt" sz="half" idx="10"/>
          </p:nvPr>
        </p:nvSpPr>
        <p:spPr/>
        <p:txBody>
          <a:bodyPr/>
          <a:lstStyle/>
          <a:p>
            <a:fld id="{F424F898-3177-4254-BEA8-56E889CCF5D0}" type="datetimeFigureOut">
              <a:rPr lang="en-US" smtClean="0"/>
              <a:t>5/10/2019</a:t>
            </a:fld>
            <a:endParaRPr lang="en-US"/>
          </a:p>
        </p:txBody>
      </p:sp>
      <p:sp>
        <p:nvSpPr>
          <p:cNvPr id="3" name="Footer Placeholder 2">
            <a:extLst>
              <a:ext uri="{FF2B5EF4-FFF2-40B4-BE49-F238E27FC236}">
                <a16:creationId xmlns:a16="http://schemas.microsoft.com/office/drawing/2014/main" id="{0CB837A0-5542-4B66-8098-BB683B745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967F14-3ABE-41E3-A513-C85A4C10D8C6}"/>
              </a:ext>
            </a:extLst>
          </p:cNvPr>
          <p:cNvSpPr>
            <a:spLocks noGrp="1"/>
          </p:cNvSpPr>
          <p:nvPr>
            <p:ph type="sldNum" sz="quarter" idx="12"/>
          </p:nvPr>
        </p:nvSpPr>
        <p:spPr/>
        <p:txBody>
          <a:bodyPr/>
          <a:lstStyle/>
          <a:p>
            <a:fld id="{287C9392-8408-412F-AB8D-76AEE3DCC932}" type="slidenum">
              <a:rPr lang="en-US" smtClean="0"/>
              <a:t>‹#›</a:t>
            </a:fld>
            <a:endParaRPr lang="en-US"/>
          </a:p>
        </p:txBody>
      </p:sp>
    </p:spTree>
    <p:extLst>
      <p:ext uri="{BB962C8B-B14F-4D97-AF65-F5344CB8AC3E}">
        <p14:creationId xmlns:p14="http://schemas.microsoft.com/office/powerpoint/2010/main" val="3048288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30883-1860-4F40-9D04-488943C3AB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DEB1C9-70C6-41E5-B977-9F99134F01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6FD5BD-8D4D-4701-9886-87DFC6E0E6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464FA-7489-4C2A-9A4B-075C608C617D}"/>
              </a:ext>
            </a:extLst>
          </p:cNvPr>
          <p:cNvSpPr>
            <a:spLocks noGrp="1"/>
          </p:cNvSpPr>
          <p:nvPr>
            <p:ph type="dt" sz="half" idx="10"/>
          </p:nvPr>
        </p:nvSpPr>
        <p:spPr/>
        <p:txBody>
          <a:bodyPr/>
          <a:lstStyle/>
          <a:p>
            <a:fld id="{F424F898-3177-4254-BEA8-56E889CCF5D0}" type="datetimeFigureOut">
              <a:rPr lang="en-US" smtClean="0"/>
              <a:t>5/10/2019</a:t>
            </a:fld>
            <a:endParaRPr lang="en-US"/>
          </a:p>
        </p:txBody>
      </p:sp>
      <p:sp>
        <p:nvSpPr>
          <p:cNvPr id="6" name="Footer Placeholder 5">
            <a:extLst>
              <a:ext uri="{FF2B5EF4-FFF2-40B4-BE49-F238E27FC236}">
                <a16:creationId xmlns:a16="http://schemas.microsoft.com/office/drawing/2014/main" id="{23CA7719-1093-477E-AFF8-256DADFEF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506E85-D2A8-4C2D-96AA-87A53EB7D781}"/>
              </a:ext>
            </a:extLst>
          </p:cNvPr>
          <p:cNvSpPr>
            <a:spLocks noGrp="1"/>
          </p:cNvSpPr>
          <p:nvPr>
            <p:ph type="sldNum" sz="quarter" idx="12"/>
          </p:nvPr>
        </p:nvSpPr>
        <p:spPr/>
        <p:txBody>
          <a:bodyPr/>
          <a:lstStyle/>
          <a:p>
            <a:fld id="{287C9392-8408-412F-AB8D-76AEE3DCC932}" type="slidenum">
              <a:rPr lang="en-US" smtClean="0"/>
              <a:t>‹#›</a:t>
            </a:fld>
            <a:endParaRPr lang="en-US"/>
          </a:p>
        </p:txBody>
      </p:sp>
    </p:spTree>
    <p:extLst>
      <p:ext uri="{BB962C8B-B14F-4D97-AF65-F5344CB8AC3E}">
        <p14:creationId xmlns:p14="http://schemas.microsoft.com/office/powerpoint/2010/main" val="2390146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C13DE-3ABC-44EF-9298-DCB93F5863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28B28F-0B1A-40BF-BD7A-BE4BA92ABD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33C740-37B8-4AF3-8279-968D6D8A4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BD6B91-2BBE-44D7-9EC9-F682C0A4F3F5}"/>
              </a:ext>
            </a:extLst>
          </p:cNvPr>
          <p:cNvSpPr>
            <a:spLocks noGrp="1"/>
          </p:cNvSpPr>
          <p:nvPr>
            <p:ph type="dt" sz="half" idx="10"/>
          </p:nvPr>
        </p:nvSpPr>
        <p:spPr/>
        <p:txBody>
          <a:bodyPr/>
          <a:lstStyle/>
          <a:p>
            <a:fld id="{F424F898-3177-4254-BEA8-56E889CCF5D0}" type="datetimeFigureOut">
              <a:rPr lang="en-US" smtClean="0"/>
              <a:t>5/10/2019</a:t>
            </a:fld>
            <a:endParaRPr lang="en-US"/>
          </a:p>
        </p:txBody>
      </p:sp>
      <p:sp>
        <p:nvSpPr>
          <p:cNvPr id="6" name="Footer Placeholder 5">
            <a:extLst>
              <a:ext uri="{FF2B5EF4-FFF2-40B4-BE49-F238E27FC236}">
                <a16:creationId xmlns:a16="http://schemas.microsoft.com/office/drawing/2014/main" id="{097044FD-3002-450E-9B98-FECA768DE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41F8F5-7DAD-48B0-A56D-EAE53D44DDCE}"/>
              </a:ext>
            </a:extLst>
          </p:cNvPr>
          <p:cNvSpPr>
            <a:spLocks noGrp="1"/>
          </p:cNvSpPr>
          <p:nvPr>
            <p:ph type="sldNum" sz="quarter" idx="12"/>
          </p:nvPr>
        </p:nvSpPr>
        <p:spPr/>
        <p:txBody>
          <a:bodyPr/>
          <a:lstStyle/>
          <a:p>
            <a:fld id="{287C9392-8408-412F-AB8D-76AEE3DCC932}" type="slidenum">
              <a:rPr lang="en-US" smtClean="0"/>
              <a:t>‹#›</a:t>
            </a:fld>
            <a:endParaRPr lang="en-US"/>
          </a:p>
        </p:txBody>
      </p:sp>
    </p:spTree>
    <p:extLst>
      <p:ext uri="{BB962C8B-B14F-4D97-AF65-F5344CB8AC3E}">
        <p14:creationId xmlns:p14="http://schemas.microsoft.com/office/powerpoint/2010/main" val="909890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F20512-8A35-4211-B1E1-1A604672D9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2B3F11-77EC-4EF5-BC16-E9CFD243D7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C3B1B4-30D6-46D9-95D3-178C0F4457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24F898-3177-4254-BEA8-56E889CCF5D0}" type="datetimeFigureOut">
              <a:rPr lang="en-US" smtClean="0"/>
              <a:t>5/10/2019</a:t>
            </a:fld>
            <a:endParaRPr lang="en-US"/>
          </a:p>
        </p:txBody>
      </p:sp>
      <p:sp>
        <p:nvSpPr>
          <p:cNvPr id="5" name="Footer Placeholder 4">
            <a:extLst>
              <a:ext uri="{FF2B5EF4-FFF2-40B4-BE49-F238E27FC236}">
                <a16:creationId xmlns:a16="http://schemas.microsoft.com/office/drawing/2014/main" id="{0F634E6B-D8CB-44E7-8CDA-53725BF0A3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8E0564-7287-4074-B45A-9C3B2216C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7C9392-8408-412F-AB8D-76AEE3DCC932}" type="slidenum">
              <a:rPr lang="en-US" smtClean="0"/>
              <a:t>‹#›</a:t>
            </a:fld>
            <a:endParaRPr lang="en-US"/>
          </a:p>
        </p:txBody>
      </p:sp>
    </p:spTree>
    <p:extLst>
      <p:ext uri="{BB962C8B-B14F-4D97-AF65-F5344CB8AC3E}">
        <p14:creationId xmlns:p14="http://schemas.microsoft.com/office/powerpoint/2010/main" val="3798775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3C99217-4100-4226-AB77-1B8BA83C1D1D}"/>
              </a:ext>
            </a:extLst>
          </p:cNvPr>
          <p:cNvSpPr>
            <a:spLocks noGrp="1"/>
          </p:cNvSpPr>
          <p:nvPr>
            <p:ph type="subTitle" idx="1"/>
          </p:nvPr>
        </p:nvSpPr>
        <p:spPr>
          <a:xfrm>
            <a:off x="3485319" y="2451653"/>
            <a:ext cx="8680174" cy="3896139"/>
          </a:xfrm>
        </p:spPr>
        <p:txBody>
          <a:bodyPr>
            <a:normAutofit lnSpcReduction="10000"/>
          </a:bodyPr>
          <a:lstStyle/>
          <a:p>
            <a:r>
              <a:rPr lang="en-US" b="1" dirty="0"/>
              <a:t>      </a:t>
            </a:r>
          </a:p>
          <a:p>
            <a:r>
              <a:rPr lang="en-US" b="1" dirty="0"/>
              <a:t>CMPE 272- Enterprise Software Technologies</a:t>
            </a:r>
          </a:p>
          <a:p>
            <a:r>
              <a:rPr lang="en-US" dirty="0"/>
              <a:t>       Professor Rakesh Ranjan</a:t>
            </a:r>
          </a:p>
          <a:p>
            <a:endParaRPr lang="en-US" dirty="0"/>
          </a:p>
          <a:p>
            <a:endParaRPr lang="en-US" dirty="0"/>
          </a:p>
          <a:p>
            <a:r>
              <a:rPr lang="en-US" dirty="0"/>
              <a:t>						           </a:t>
            </a:r>
            <a:r>
              <a:rPr lang="en-US" sz="2000" dirty="0"/>
              <a:t>Prachi </a:t>
            </a:r>
            <a:r>
              <a:rPr lang="en-US" sz="2000" dirty="0" err="1"/>
              <a:t>Chouksey</a:t>
            </a:r>
            <a:endParaRPr lang="en-US" sz="2000" dirty="0"/>
          </a:p>
          <a:p>
            <a:r>
              <a:rPr lang="en-US" sz="2000" dirty="0"/>
              <a:t>						               Sarthak Sugandhi</a:t>
            </a:r>
          </a:p>
          <a:p>
            <a:r>
              <a:rPr lang="en-US" sz="2000" dirty="0"/>
              <a:t>						           Maunil Swadas</a:t>
            </a:r>
          </a:p>
          <a:p>
            <a:r>
              <a:rPr lang="en-US" sz="2000" dirty="0"/>
              <a:t>						            Deep Khajanchi</a:t>
            </a:r>
          </a:p>
        </p:txBody>
      </p:sp>
      <p:graphicFrame>
        <p:nvGraphicFramePr>
          <p:cNvPr id="9" name="Diagram 8">
            <a:extLst>
              <a:ext uri="{FF2B5EF4-FFF2-40B4-BE49-F238E27FC236}">
                <a16:creationId xmlns:a16="http://schemas.microsoft.com/office/drawing/2014/main" id="{C8C37EB2-D23C-4A72-8D7B-DE34FD6D0F52}"/>
              </a:ext>
            </a:extLst>
          </p:cNvPr>
          <p:cNvGraphicFramePr/>
          <p:nvPr>
            <p:extLst>
              <p:ext uri="{D42A27DB-BD31-4B8C-83A1-F6EECF244321}">
                <p14:modId xmlns:p14="http://schemas.microsoft.com/office/powerpoint/2010/main" val="3619572513"/>
              </p:ext>
            </p:extLst>
          </p:nvPr>
        </p:nvGraphicFramePr>
        <p:xfrm>
          <a:off x="636104" y="-954155"/>
          <a:ext cx="11105322" cy="72489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8633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5E509-3978-4357-B72B-9BFF8470B10C}"/>
              </a:ext>
            </a:extLst>
          </p:cNvPr>
          <p:cNvSpPr>
            <a:spLocks noGrp="1"/>
          </p:cNvSpPr>
          <p:nvPr>
            <p:ph type="title"/>
          </p:nvPr>
        </p:nvSpPr>
        <p:spPr/>
        <p:txBody>
          <a:bodyPr/>
          <a:lstStyle/>
          <a:p>
            <a:pPr algn="ctr"/>
            <a:r>
              <a:rPr lang="en-US" b="1" dirty="0">
                <a:solidFill>
                  <a:schemeClr val="tx2">
                    <a:lumMod val="50000"/>
                  </a:schemeClr>
                </a:solidFill>
                <a:effectLst>
                  <a:outerShdw blurRad="38100" dist="38100" dir="2700000" algn="tl">
                    <a:srgbClr val="000000">
                      <a:alpha val="43137"/>
                    </a:srgbClr>
                  </a:outerShdw>
                </a:effectLst>
              </a:rPr>
              <a:t>User Stories</a:t>
            </a:r>
          </a:p>
        </p:txBody>
      </p:sp>
      <p:graphicFrame>
        <p:nvGraphicFramePr>
          <p:cNvPr id="10" name="Content Placeholder 9">
            <a:extLst>
              <a:ext uri="{FF2B5EF4-FFF2-40B4-BE49-F238E27FC236}">
                <a16:creationId xmlns:a16="http://schemas.microsoft.com/office/drawing/2014/main" id="{AB692522-3CEB-447D-AFA3-970A638FF6C1}"/>
              </a:ext>
            </a:extLst>
          </p:cNvPr>
          <p:cNvGraphicFramePr>
            <a:graphicFrameLocks noGrp="1"/>
          </p:cNvGraphicFramePr>
          <p:nvPr>
            <p:ph idx="1"/>
            <p:extLst>
              <p:ext uri="{D42A27DB-BD31-4B8C-83A1-F6EECF244321}">
                <p14:modId xmlns:p14="http://schemas.microsoft.com/office/powerpoint/2010/main" val="3961874645"/>
              </p:ext>
            </p:extLst>
          </p:nvPr>
        </p:nvGraphicFramePr>
        <p:xfrm>
          <a:off x="368968" y="1042738"/>
          <a:ext cx="11373853" cy="5450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9272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120170-C767-4756-9A99-266056D23EA9}"/>
              </a:ext>
            </a:extLst>
          </p:cNvPr>
          <p:cNvSpPr>
            <a:spLocks noGrp="1"/>
          </p:cNvSpPr>
          <p:nvPr>
            <p:ph idx="1"/>
          </p:nvPr>
        </p:nvSpPr>
        <p:spPr>
          <a:xfrm>
            <a:off x="1033671" y="4399723"/>
            <a:ext cx="10270434" cy="1656522"/>
          </a:xfrm>
        </p:spPr>
        <p:txBody>
          <a:bodyPr>
            <a:normAutofit/>
          </a:bodyPr>
          <a:lstStyle/>
          <a:p>
            <a:pPr marL="0" indent="0" algn="ctr">
              <a:buNone/>
            </a:pPr>
            <a:r>
              <a:rPr lang="en-US" sz="2400" b="1" dirty="0">
                <a:solidFill>
                  <a:schemeClr val="tx2">
                    <a:lumMod val="50000"/>
                  </a:schemeClr>
                </a:solidFill>
                <a:effectLst>
                  <a:outerShdw blurRad="38100" dist="38100" dir="2700000" algn="tl">
                    <a:srgbClr val="000000">
                      <a:alpha val="43137"/>
                    </a:srgbClr>
                  </a:outerShdw>
                </a:effectLst>
              </a:rPr>
              <a:t>Introduction</a:t>
            </a:r>
          </a:p>
          <a:p>
            <a:pPr marL="0" indent="0">
              <a:buNone/>
            </a:pPr>
            <a:r>
              <a:rPr lang="en-US" sz="2400" dirty="0">
                <a:solidFill>
                  <a:schemeClr val="tx2">
                    <a:lumMod val="50000"/>
                  </a:schemeClr>
                </a:solidFill>
              </a:rPr>
              <a:t>An IoT and Machine Learning driven Smart Stove accomplishes basic functionalities and unavoidable situations through which current condition and usage of kitchen stove can be tracked.</a:t>
            </a:r>
            <a:r>
              <a:rPr lang="en-US" sz="2000" dirty="0"/>
              <a:t> </a:t>
            </a:r>
          </a:p>
        </p:txBody>
      </p:sp>
      <p:pic>
        <p:nvPicPr>
          <p:cNvPr id="5" name="Picture 4">
            <a:extLst>
              <a:ext uri="{FF2B5EF4-FFF2-40B4-BE49-F238E27FC236}">
                <a16:creationId xmlns:a16="http://schemas.microsoft.com/office/drawing/2014/main" id="{1FF46C64-547C-4F8B-AF5A-0D00FCDD0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672" y="801755"/>
            <a:ext cx="4850294" cy="286956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B6707C9-F78B-4A08-8F1A-7819F15BA8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8036" y="801755"/>
            <a:ext cx="5088834" cy="2869560"/>
          </a:xfrm>
          <a:prstGeom prst="rect">
            <a:avLst/>
          </a:prstGeom>
          <a:ln>
            <a:noFill/>
          </a:ln>
          <a:effectLst>
            <a:outerShdw blurRad="292100" dist="139700" dir="2700000" algn="tl" rotWithShape="0">
              <a:srgbClr val="333333">
                <a:alpha val="65000"/>
              </a:srgbClr>
            </a:outerShdw>
          </a:effectLst>
        </p:spPr>
      </p:pic>
      <p:sp>
        <p:nvSpPr>
          <p:cNvPr id="8" name="Half Frame 7">
            <a:extLst>
              <a:ext uri="{FF2B5EF4-FFF2-40B4-BE49-F238E27FC236}">
                <a16:creationId xmlns:a16="http://schemas.microsoft.com/office/drawing/2014/main" id="{ED1DE6EB-C81D-4252-9E45-7020E3BFFEB5}"/>
              </a:ext>
            </a:extLst>
          </p:cNvPr>
          <p:cNvSpPr/>
          <p:nvPr/>
        </p:nvSpPr>
        <p:spPr>
          <a:xfrm>
            <a:off x="1033671" y="4399723"/>
            <a:ext cx="318053" cy="3048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Half Frame 8">
            <a:extLst>
              <a:ext uri="{FF2B5EF4-FFF2-40B4-BE49-F238E27FC236}">
                <a16:creationId xmlns:a16="http://schemas.microsoft.com/office/drawing/2014/main" id="{0804F7B1-78C1-41BB-894C-A9399B4D4789}"/>
              </a:ext>
            </a:extLst>
          </p:cNvPr>
          <p:cNvSpPr/>
          <p:nvPr/>
        </p:nvSpPr>
        <p:spPr>
          <a:xfrm rot="10800000">
            <a:off x="11078817" y="5751445"/>
            <a:ext cx="318053" cy="3048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Half Frame 9">
            <a:extLst>
              <a:ext uri="{FF2B5EF4-FFF2-40B4-BE49-F238E27FC236}">
                <a16:creationId xmlns:a16="http://schemas.microsoft.com/office/drawing/2014/main" id="{424CA3B5-EE0F-4E38-A756-95ACD640163B}"/>
              </a:ext>
            </a:extLst>
          </p:cNvPr>
          <p:cNvSpPr/>
          <p:nvPr/>
        </p:nvSpPr>
        <p:spPr>
          <a:xfrm rot="5400000">
            <a:off x="11072191" y="4406349"/>
            <a:ext cx="318053" cy="3048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Half Frame 10">
            <a:extLst>
              <a:ext uri="{FF2B5EF4-FFF2-40B4-BE49-F238E27FC236}">
                <a16:creationId xmlns:a16="http://schemas.microsoft.com/office/drawing/2014/main" id="{C6874A17-EEC8-4115-BB61-A64C8A1194B9}"/>
              </a:ext>
            </a:extLst>
          </p:cNvPr>
          <p:cNvSpPr/>
          <p:nvPr/>
        </p:nvSpPr>
        <p:spPr>
          <a:xfrm rot="16200000">
            <a:off x="990603" y="5794514"/>
            <a:ext cx="318053" cy="23191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02114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DEBD7-6AE7-458E-A74C-1C22F4BD0634}"/>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About Smart Kitchen Stove</a:t>
            </a:r>
          </a:p>
        </p:txBody>
      </p:sp>
      <p:sp>
        <p:nvSpPr>
          <p:cNvPr id="3" name="Content Placeholder 2">
            <a:extLst>
              <a:ext uri="{FF2B5EF4-FFF2-40B4-BE49-F238E27FC236}">
                <a16:creationId xmlns:a16="http://schemas.microsoft.com/office/drawing/2014/main" id="{F5A22862-2F2D-4851-87F0-97BC746D1959}"/>
              </a:ext>
            </a:extLst>
          </p:cNvPr>
          <p:cNvSpPr>
            <a:spLocks noGrp="1"/>
          </p:cNvSpPr>
          <p:nvPr>
            <p:ph idx="1"/>
          </p:nvPr>
        </p:nvSpPr>
        <p:spPr>
          <a:xfrm>
            <a:off x="838200" y="1690688"/>
            <a:ext cx="10515600" cy="4486275"/>
          </a:xfrm>
        </p:spPr>
        <p:txBody>
          <a:bodyPr>
            <a:normAutofit/>
          </a:bodyPr>
          <a:lstStyle/>
          <a:p>
            <a:r>
              <a:rPr lang="en-US" sz="2400" dirty="0"/>
              <a:t>This product plays a role of savior in many circumstances. A device </a:t>
            </a:r>
            <a:r>
              <a:rPr lang="en-US" sz="2400" b="1" dirty="0"/>
              <a:t>Gyroscope</a:t>
            </a:r>
            <a:r>
              <a:rPr lang="en-US" sz="2400" dirty="0"/>
              <a:t> has been used to read stove intensity and based on that, user can be notified about his stove condition. For that, we have created a </a:t>
            </a:r>
            <a:r>
              <a:rPr lang="en-US" sz="2400" b="1" dirty="0"/>
              <a:t>Web application</a:t>
            </a:r>
            <a:r>
              <a:rPr lang="en-US" sz="2400" dirty="0"/>
              <a:t> in which user can track record of stove in his home while doing his work from somewhere far. </a:t>
            </a:r>
          </a:p>
          <a:p>
            <a:r>
              <a:rPr lang="en-US" sz="2400" dirty="0"/>
              <a:t>A person can also ask</a:t>
            </a:r>
            <a:r>
              <a:rPr lang="en-US" sz="2400" b="1" dirty="0"/>
              <a:t> Alexa </a:t>
            </a:r>
            <a:r>
              <a:rPr lang="en-US" sz="2400" dirty="0"/>
              <a:t>about stove whether it is on or off and also for consumption units.</a:t>
            </a:r>
          </a:p>
          <a:p>
            <a:r>
              <a:rPr lang="en-US" sz="2400" dirty="0"/>
              <a:t>We have applied </a:t>
            </a:r>
            <a:r>
              <a:rPr lang="en-US" sz="2400" b="1" dirty="0"/>
              <a:t>Machine Learning </a:t>
            </a:r>
            <a:r>
              <a:rPr lang="en-US" sz="2400" dirty="0"/>
              <a:t>to predict forecast bill based on past and current consumptions and shows data in graphical manner. Therefore one can decrease his usage based on data if necessary.</a:t>
            </a:r>
          </a:p>
        </p:txBody>
      </p:sp>
    </p:spTree>
    <p:extLst>
      <p:ext uri="{BB962C8B-B14F-4D97-AF65-F5344CB8AC3E}">
        <p14:creationId xmlns:p14="http://schemas.microsoft.com/office/powerpoint/2010/main" val="4139633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CB71E824-328A-4AEC-BAB6-5E5D704D4AF0}"/>
              </a:ext>
            </a:extLst>
          </p:cNvPr>
          <p:cNvGraphicFramePr>
            <a:graphicFrameLocks noGrp="1"/>
          </p:cNvGraphicFramePr>
          <p:nvPr>
            <p:ph idx="1"/>
            <p:extLst>
              <p:ext uri="{D42A27DB-BD31-4B8C-83A1-F6EECF244321}">
                <p14:modId xmlns:p14="http://schemas.microsoft.com/office/powerpoint/2010/main" val="2302040347"/>
              </p:ext>
            </p:extLst>
          </p:nvPr>
        </p:nvGraphicFramePr>
        <p:xfrm>
          <a:off x="1331845" y="0"/>
          <a:ext cx="10515599" cy="7151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a:extLst>
              <a:ext uri="{FF2B5EF4-FFF2-40B4-BE49-F238E27FC236}">
                <a16:creationId xmlns:a16="http://schemas.microsoft.com/office/drawing/2014/main" id="{94FA9D58-A4D0-4B4C-A2FD-BB46AC8EF755}"/>
              </a:ext>
            </a:extLst>
          </p:cNvPr>
          <p:cNvSpPr>
            <a:spLocks noGrp="1"/>
          </p:cNvSpPr>
          <p:nvPr>
            <p:ph type="title"/>
          </p:nvPr>
        </p:nvSpPr>
        <p:spPr>
          <a:xfrm>
            <a:off x="838200" y="365125"/>
            <a:ext cx="10515600" cy="1325563"/>
          </a:xfrm>
        </p:spPr>
        <p:txBody>
          <a:bodyPr/>
          <a:lstStyle/>
          <a:p>
            <a:pPr algn="ctr"/>
            <a:r>
              <a:rPr lang="en-US" sz="4200" b="1" dirty="0">
                <a:effectLst>
                  <a:outerShdw blurRad="38100" dist="38100" dir="2700000" algn="tl">
                    <a:srgbClr val="000000">
                      <a:alpha val="43137"/>
                    </a:srgbClr>
                  </a:outerShdw>
                </a:effectLst>
              </a:rPr>
              <a:t>Technologies</a:t>
            </a:r>
            <a:r>
              <a:rPr lang="en-US" b="1" dirty="0">
                <a:effectLst>
                  <a:outerShdw blurRad="38100" dist="38100" dir="2700000" algn="tl">
                    <a:srgbClr val="000000">
                      <a:alpha val="43137"/>
                    </a:srgbClr>
                  </a:outerShdw>
                </a:effectLst>
              </a:rPr>
              <a:t> in </a:t>
            </a:r>
            <a:r>
              <a:rPr lang="en-US" sz="4200" b="1" dirty="0">
                <a:effectLst>
                  <a:outerShdw blurRad="38100" dist="38100" dir="2700000" algn="tl">
                    <a:srgbClr val="000000">
                      <a:alpha val="43137"/>
                    </a:srgbClr>
                  </a:outerShdw>
                </a:effectLst>
              </a:rPr>
              <a:t>Smart</a:t>
            </a:r>
            <a:r>
              <a:rPr lang="en-US" b="1" dirty="0">
                <a:effectLst>
                  <a:outerShdw blurRad="38100" dist="38100" dir="2700000" algn="tl">
                    <a:srgbClr val="000000">
                      <a:alpha val="43137"/>
                    </a:srgbClr>
                  </a:outerShdw>
                </a:effectLst>
              </a:rPr>
              <a:t> Stove</a:t>
            </a:r>
          </a:p>
        </p:txBody>
      </p:sp>
    </p:spTree>
    <p:extLst>
      <p:ext uri="{BB962C8B-B14F-4D97-AF65-F5344CB8AC3E}">
        <p14:creationId xmlns:p14="http://schemas.microsoft.com/office/powerpoint/2010/main" val="938831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55BC5-3C06-42D1-8C9A-50A210A57498}"/>
              </a:ext>
            </a:extLst>
          </p:cNvPr>
          <p:cNvSpPr>
            <a:spLocks noGrp="1"/>
          </p:cNvSpPr>
          <p:nvPr>
            <p:ph type="title"/>
          </p:nvPr>
        </p:nvSpPr>
        <p:spPr/>
        <p:txBody>
          <a:bodyPr/>
          <a:lstStyle/>
          <a:p>
            <a:pPr algn="ctr"/>
            <a:r>
              <a:rPr lang="en-US" b="1" dirty="0">
                <a:solidFill>
                  <a:schemeClr val="tx2">
                    <a:lumMod val="50000"/>
                  </a:schemeClr>
                </a:solidFill>
                <a:effectLst>
                  <a:outerShdw blurRad="38100" dist="38100" dir="2700000" algn="tl">
                    <a:srgbClr val="000000">
                      <a:alpha val="43137"/>
                    </a:srgbClr>
                  </a:outerShdw>
                </a:effectLst>
              </a:rPr>
              <a:t>Architecture for Smart Stove</a:t>
            </a:r>
          </a:p>
        </p:txBody>
      </p:sp>
      <p:pic>
        <p:nvPicPr>
          <p:cNvPr id="5" name="Content Placeholder 4">
            <a:extLst>
              <a:ext uri="{FF2B5EF4-FFF2-40B4-BE49-F238E27FC236}">
                <a16:creationId xmlns:a16="http://schemas.microsoft.com/office/drawing/2014/main" id="{9DDABC20-DD07-4722-A6C2-4472F54EC7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1409" y="1825625"/>
            <a:ext cx="7169426" cy="4667250"/>
          </a:xfrm>
        </p:spPr>
      </p:pic>
    </p:spTree>
    <p:extLst>
      <p:ext uri="{BB962C8B-B14F-4D97-AF65-F5344CB8AC3E}">
        <p14:creationId xmlns:p14="http://schemas.microsoft.com/office/powerpoint/2010/main" val="1231352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69D06-AC5A-4DCE-B273-763AC2A58B81}"/>
              </a:ext>
            </a:extLst>
          </p:cNvPr>
          <p:cNvSpPr>
            <a:spLocks noGrp="1"/>
          </p:cNvSpPr>
          <p:nvPr>
            <p:ph type="title"/>
          </p:nvPr>
        </p:nvSpPr>
        <p:spPr>
          <a:xfrm>
            <a:off x="838200" y="365125"/>
            <a:ext cx="10515600" cy="3063875"/>
          </a:xfrm>
        </p:spPr>
        <p:txBody>
          <a:bodyPr>
            <a:normAutofit/>
          </a:bodyPr>
          <a:lstStyle/>
          <a:p>
            <a:pPr algn="ctr"/>
            <a:r>
              <a:rPr lang="en-US" sz="9600" b="1" dirty="0">
                <a:effectLst>
                  <a:outerShdw blurRad="38100" dist="38100" dir="2700000" algn="tl">
                    <a:srgbClr val="000000">
                      <a:alpha val="43137"/>
                    </a:srgbClr>
                  </a:outerShdw>
                </a:effectLst>
              </a:rPr>
              <a:t>Demo</a:t>
            </a:r>
          </a:p>
        </p:txBody>
      </p:sp>
      <p:pic>
        <p:nvPicPr>
          <p:cNvPr id="5" name="Picture 4">
            <a:extLst>
              <a:ext uri="{FF2B5EF4-FFF2-40B4-BE49-F238E27FC236}">
                <a16:creationId xmlns:a16="http://schemas.microsoft.com/office/drawing/2014/main" id="{EC94CE22-9A6F-4306-B664-64980E8CC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9466" y="3429000"/>
            <a:ext cx="5233067" cy="2819400"/>
          </a:xfrm>
          <a:prstGeom prst="rect">
            <a:avLst/>
          </a:prstGeom>
        </p:spPr>
      </p:pic>
    </p:spTree>
    <p:extLst>
      <p:ext uri="{BB962C8B-B14F-4D97-AF65-F5344CB8AC3E}">
        <p14:creationId xmlns:p14="http://schemas.microsoft.com/office/powerpoint/2010/main" val="3362765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62168-11D0-46E7-9225-22BC1E1CFA2F}"/>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Future Goals</a:t>
            </a:r>
          </a:p>
        </p:txBody>
      </p:sp>
      <p:sp>
        <p:nvSpPr>
          <p:cNvPr id="3" name="Content Placeholder 2">
            <a:extLst>
              <a:ext uri="{FF2B5EF4-FFF2-40B4-BE49-F238E27FC236}">
                <a16:creationId xmlns:a16="http://schemas.microsoft.com/office/drawing/2014/main" id="{8262827B-908D-4261-86F0-D45472EE7489}"/>
              </a:ext>
            </a:extLst>
          </p:cNvPr>
          <p:cNvSpPr>
            <a:spLocks noGrp="1"/>
          </p:cNvSpPr>
          <p:nvPr>
            <p:ph idx="1"/>
          </p:nvPr>
        </p:nvSpPr>
        <p:spPr/>
        <p:txBody>
          <a:bodyPr/>
          <a:lstStyle/>
          <a:p>
            <a:r>
              <a:rPr lang="en-US" dirty="0"/>
              <a:t>Usage warning if it exceed or near to maximum consumption units.</a:t>
            </a:r>
          </a:p>
          <a:p>
            <a:r>
              <a:rPr lang="en-US" dirty="0"/>
              <a:t>Automatic heat intensity according to food on stove. </a:t>
            </a:r>
          </a:p>
          <a:p>
            <a:r>
              <a:rPr lang="en-US" dirty="0"/>
              <a:t>Automatically turn stove off if necessary.</a:t>
            </a:r>
          </a:p>
          <a:p>
            <a:r>
              <a:rPr lang="en-US" dirty="0"/>
              <a:t>Email notification from mobile application. </a:t>
            </a:r>
          </a:p>
          <a:p>
            <a:r>
              <a:rPr lang="en-US" dirty="0"/>
              <a:t>Increase customer base.</a:t>
            </a:r>
          </a:p>
        </p:txBody>
      </p:sp>
    </p:spTree>
    <p:extLst>
      <p:ext uri="{BB962C8B-B14F-4D97-AF65-F5344CB8AC3E}">
        <p14:creationId xmlns:p14="http://schemas.microsoft.com/office/powerpoint/2010/main" val="2991337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350</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User Stories</vt:lpstr>
      <vt:lpstr>PowerPoint Presentation</vt:lpstr>
      <vt:lpstr>About Smart Kitchen Stove</vt:lpstr>
      <vt:lpstr>Technologies in Smart Stove</vt:lpstr>
      <vt:lpstr>Architecture for Smart Stove</vt:lpstr>
      <vt:lpstr>Demo</vt:lpstr>
      <vt:lpstr>Future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and Machine Learning based Smart Kitchen Stove</dc:title>
  <dc:creator>Deep Khajanchi</dc:creator>
  <cp:lastModifiedBy>Deep Khajanchi</cp:lastModifiedBy>
  <cp:revision>38</cp:revision>
  <dcterms:created xsi:type="dcterms:W3CDTF">2019-05-07T20:16:55Z</dcterms:created>
  <dcterms:modified xsi:type="dcterms:W3CDTF">2019-05-11T02:59:05Z</dcterms:modified>
</cp:coreProperties>
</file>