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2"/>
  </p:notesMasterIdLst>
  <p:sldIdLst>
    <p:sldId id="439" r:id="rId2"/>
    <p:sldId id="442" r:id="rId3"/>
    <p:sldId id="443" r:id="rId4"/>
    <p:sldId id="444" r:id="rId5"/>
    <p:sldId id="267" r:id="rId6"/>
    <p:sldId id="445" r:id="rId7"/>
    <p:sldId id="448" r:id="rId8"/>
    <p:sldId id="446" r:id="rId9"/>
    <p:sldId id="447" r:id="rId10"/>
    <p:sldId id="43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how-swarm-mode-works/swarm-task-states/" TargetMode="External"/><Relationship Id="rId3" Type="http://schemas.openxmlformats.org/officeDocument/2006/relationships/hyperlink" Target="https://docs.docker.com/get-started/swarm-deploy/" TargetMode="External"/><Relationship Id="rId7" Type="http://schemas.openxmlformats.org/officeDocument/2006/relationships/hyperlink" Target="https://docs.docker.com/engine/swarm/how-swarm-mode-works/pki/" TargetMode="External"/><Relationship Id="rId2" Type="http://schemas.openxmlformats.org/officeDocument/2006/relationships/hyperlink" Target="https://docs.docker.com/engine/swarm/key-conce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how-swarm-mode-works/services/" TargetMode="External"/><Relationship Id="rId5" Type="http://schemas.openxmlformats.org/officeDocument/2006/relationships/hyperlink" Target="https://docs.docker.com/engine/swarm/how-swarm-mode-works/nodes/" TargetMode="External"/><Relationship Id="rId4" Type="http://schemas.openxmlformats.org/officeDocument/2006/relationships/hyperlink" Target="https://docs.docker.com/engine/swarm/" TargetMode="External"/><Relationship Id="rId9" Type="http://schemas.openxmlformats.org/officeDocument/2006/relationships/hyperlink" Target="https://docs.docker.com/engine/swarm/network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Swarm Architecture in details</a:t>
            </a:r>
          </a:p>
          <a:p>
            <a:r>
              <a:rPr lang="en-IN" dirty="0"/>
              <a:t>Docker official links </a:t>
            </a:r>
            <a:r>
              <a:rPr lang="en-IN"/>
              <a:t>for reference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Need of container orchestration/Production grade clustering</a:t>
            </a:r>
          </a:p>
          <a:p>
            <a:r>
              <a:rPr lang="en-US" dirty="0"/>
              <a:t>Docker Native Clustering – Swarm Mode</a:t>
            </a:r>
          </a:p>
          <a:p>
            <a:r>
              <a:rPr lang="en-US" dirty="0"/>
              <a:t>Docker Swarm Architecture</a:t>
            </a:r>
          </a:p>
          <a:p>
            <a:r>
              <a:rPr lang="en-US" dirty="0"/>
              <a:t>Docker Swarm Key Components</a:t>
            </a:r>
          </a:p>
          <a:p>
            <a:r>
              <a:rPr lang="en-US" dirty="0"/>
              <a:t>Docker Swarm Command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CF4-3270-7D7A-FFAA-E4F78B7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Container Orchestration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60DA8-075A-632C-C15C-2704C0DF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185"/>
            <a:ext cx="6411837" cy="43258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D6CB5-AF71-FC1A-A60E-DF7A242990C8}"/>
              </a:ext>
            </a:extLst>
          </p:cNvPr>
          <p:cNvSpPr txBox="1">
            <a:spLocks/>
          </p:cNvSpPr>
          <p:nvPr/>
        </p:nvSpPr>
        <p:spPr>
          <a:xfrm>
            <a:off x="6411837" y="2532185"/>
            <a:ext cx="5658243" cy="432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Move away from Development area to environment grade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enables automated deployments, management, scaling and container networking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remove/reduce manual intervention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orchestration reduce operational overhead because of self management and better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Deployment on environments based on project/application need without thinking of platform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Container Orchestration - More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140677" y="2335238"/>
            <a:ext cx="5120640" cy="4276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 and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Efficient resource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Provisioning and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Configuration and scheduling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availability/agility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 or removing containers based on balancing workloads across your 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 and traffic routing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Monitoring container health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Configuring applications based on the container in which they will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Keeping interactions between containers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Best fit for Microservice Architecture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6FEEA-5EEA-C2AB-F0EE-9723DB0C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1" y="2335238"/>
            <a:ext cx="6898672" cy="45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ABD-23F0-2B4A-E210-41AA4CA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A42F-791A-C50C-9071-C48FF2BA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278966"/>
            <a:ext cx="10719582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770-496B-3230-3705-EE66F81D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 – In Detail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AFC7-DBFA-C94A-0340-86A9738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035"/>
            <a:ext cx="5832718" cy="456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384E1-EAFE-E86B-C255-08FB8B79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2363372"/>
            <a:ext cx="6578991" cy="44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5243-8A26-A812-8CC2-340B927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Components/Feature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7E4-8B8B-2D26-9630-3B62030F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2948"/>
            <a:ext cx="6096000" cy="4375052"/>
          </a:xfrm>
        </p:spPr>
        <p:txBody>
          <a:bodyPr>
            <a:normAutofit/>
          </a:bodyPr>
          <a:lstStyle/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Docker Node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 Swarm node is an instance of the Docker engine.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It is possible to run multiple nodes on a single server. But in production deployments, nodes are distributed across various devices.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Manager Node</a:t>
            </a:r>
            <a:r>
              <a:rPr lang="en-US" dirty="0"/>
              <a:t>: Manager nodes are basically liable for all of the container management and orchestration tasks needed to regulate the system in a specific state, like servicing the swarm mode HTTP endpoints, scheduling of the services, and maintaining the state of the cluster.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Worker Node</a:t>
            </a:r>
            <a:r>
              <a:rPr lang="en-US" dirty="0"/>
              <a:t>:  Receives and executes tasks from the manager node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EF64-028B-50EA-4251-6C5FEC7F3B0B}"/>
              </a:ext>
            </a:extLst>
          </p:cNvPr>
          <p:cNvSpPr txBox="1">
            <a:spLocks/>
          </p:cNvSpPr>
          <p:nvPr/>
        </p:nvSpPr>
        <p:spPr>
          <a:xfrm>
            <a:off x="5849814" y="2377440"/>
            <a:ext cx="6342185" cy="437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Features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Decentralized design: Swarm makes it very easy for teams to access and manage the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Declarative service model: Define desired state of various services in your app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Scaling: For each service, you can declare the number of tasks you want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Desired state reconciliation: The swarm manager node constantly monitors the cluster state and reconciles any differences between the actual state and your expressed desired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Multi-host networking: You can specify an overlay network for your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Service discovery: Swarm manager nodes assign each service in the swarm a unique DNS name and load balances running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balancing: You can expose the ports for services to an external load balancer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Secure by default: better security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Rolling updates: deployment completed in an incremental 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Roll-back a task: rollback to previous stage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7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Concepts – Services &amp; task: </a:t>
            </a:r>
            <a:r>
              <a:rPr lang="en-US" dirty="0">
                <a:hlinkClick r:id="rId2"/>
              </a:rPr>
              <a:t>https://docs.docker.com/engine/swarm/key-concepts/</a:t>
            </a:r>
            <a:endParaRPr lang="en-US" dirty="0"/>
          </a:p>
          <a:p>
            <a:r>
              <a:rPr lang="en-US" dirty="0"/>
              <a:t>Deploy to Swarm - </a:t>
            </a:r>
            <a:r>
              <a:rPr lang="en-US" dirty="0">
                <a:hlinkClick r:id="rId3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Swarm Mode - </a:t>
            </a:r>
            <a:r>
              <a:rPr lang="en-US" dirty="0">
                <a:hlinkClick r:id="rId4"/>
              </a:rPr>
              <a:t>https://docs.docker.com/engine/swarm/</a:t>
            </a:r>
            <a:endParaRPr lang="en-US" dirty="0"/>
          </a:p>
          <a:p>
            <a:r>
              <a:rPr lang="en-US" dirty="0"/>
              <a:t>How Nodes work in Swarm mode - </a:t>
            </a:r>
            <a:r>
              <a:rPr lang="en-US" dirty="0">
                <a:hlinkClick r:id="rId5"/>
              </a:rPr>
              <a:t>https://docs.docker.com/engine/swarm/how-swarm-mode-works/nodes/</a:t>
            </a:r>
            <a:endParaRPr lang="en-US" dirty="0"/>
          </a:p>
          <a:p>
            <a:r>
              <a:rPr lang="en-US" dirty="0"/>
              <a:t>How Service work - </a:t>
            </a:r>
            <a:r>
              <a:rPr lang="en-US" dirty="0">
                <a:hlinkClick r:id="rId6"/>
              </a:rPr>
              <a:t>https://docs.docker.com/engine/swarm/how-swarm-mode-works/services/</a:t>
            </a:r>
            <a:endParaRPr lang="en-US" dirty="0"/>
          </a:p>
          <a:p>
            <a:r>
              <a:rPr lang="en-US" dirty="0"/>
              <a:t>Security with Docker Swarm - </a:t>
            </a:r>
            <a:r>
              <a:rPr lang="en-US" dirty="0">
                <a:hlinkClick r:id="rId7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Swarm Task State - </a:t>
            </a:r>
            <a:r>
              <a:rPr lang="en-US" dirty="0">
                <a:hlinkClick r:id="rId8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Docker Swarm Networking concept: </a:t>
            </a:r>
            <a:r>
              <a:rPr lang="en-US" dirty="0">
                <a:hlinkClick r:id="rId9"/>
              </a:rPr>
              <a:t>https://docs.docker.com/engine/swarm/networking/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2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8627</TotalTime>
  <Words>611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DAY 15</vt:lpstr>
      <vt:lpstr>AGENDA</vt:lpstr>
      <vt:lpstr>Need of Container Orchestration</vt:lpstr>
      <vt:lpstr>Container Orchestration - More</vt:lpstr>
      <vt:lpstr>CONTAINER ORCHESTRATION – DOCKER SWARM</vt:lpstr>
      <vt:lpstr>Docker Swarm Architecture</vt:lpstr>
      <vt:lpstr>Docker Swarm Architecture – In Detail</vt:lpstr>
      <vt:lpstr>Docker Swarm – Components/Feature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132</cp:revision>
  <dcterms:created xsi:type="dcterms:W3CDTF">2023-03-25T06:33:17Z</dcterms:created>
  <dcterms:modified xsi:type="dcterms:W3CDTF">2023-04-25T18:53:09Z</dcterms:modified>
</cp:coreProperties>
</file>