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23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Kubernetes – The Way Forward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Walkthrough of cluster 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Network Interfaces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PODs understanding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US" dirty="0"/>
              <a:t>CNCF - Cloud Native Computing Foundation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https://www.cncf.io/</a:t>
            </a:r>
            <a:endParaRPr lang="en-US" dirty="0"/>
          </a:p>
          <a:p>
            <a:r>
              <a:rPr lang="it-IT" dirty="0"/>
              <a:t>CNI Providers 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https://kubernetes.io/docs/concepts/cluster-administration/addons/#networking-and-network-policy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https://kubevious.io/blog/post/comparing-kubernetes-container-network-interface-cni-providers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10918</TotalTime>
  <Words>73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23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166</cp:revision>
  <dcterms:created xsi:type="dcterms:W3CDTF">2023-03-25T06:33:17Z</dcterms:created>
  <dcterms:modified xsi:type="dcterms:W3CDTF">2023-05-08T07:45:36Z</dcterms:modified>
</cp:coreProperties>
</file>