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9"/>
  </p:notesMasterIdLst>
  <p:sldIdLst>
    <p:sldId id="439" r:id="rId2"/>
    <p:sldId id="449" r:id="rId3"/>
    <p:sldId id="454" r:id="rId4"/>
    <p:sldId id="455" r:id="rId5"/>
    <p:sldId id="456" r:id="rId6"/>
    <p:sldId id="457" r:id="rId7"/>
    <p:sldId id="45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32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PV and PVC Data dependencies, use case &amp; Advantages</a:t>
            </a:r>
          </a:p>
          <a:p>
            <a:r>
              <a:rPr lang="en-US" dirty="0"/>
              <a:t>static vs dynamic provisioning, PVC assignment in deployments, </a:t>
            </a:r>
            <a:r>
              <a:rPr lang="en-US" dirty="0" err="1"/>
              <a:t>daemonset</a:t>
            </a:r>
            <a:r>
              <a:rPr lang="en-US" dirty="0"/>
              <a:t> and </a:t>
            </a:r>
            <a:r>
              <a:rPr lang="en-US" dirty="0" err="1"/>
              <a:t>statefulSet</a:t>
            </a:r>
            <a:r>
              <a:rPr lang="en-US" dirty="0"/>
              <a:t> objects</a:t>
            </a:r>
          </a:p>
          <a:p>
            <a:r>
              <a:rPr lang="en-US" dirty="0" err="1"/>
              <a:t>pv</a:t>
            </a:r>
            <a:r>
              <a:rPr lang="en-US" dirty="0"/>
              <a:t> and </a:t>
            </a:r>
            <a:r>
              <a:rPr lang="en-US" dirty="0" err="1"/>
              <a:t>pvc</a:t>
            </a:r>
            <a:r>
              <a:rPr lang="en-US" dirty="0"/>
              <a:t> demo</a:t>
            </a:r>
          </a:p>
          <a:p>
            <a:r>
              <a:rPr lang="en-US" dirty="0"/>
              <a:t>Storage Classes</a:t>
            </a:r>
          </a:p>
          <a:p>
            <a:r>
              <a:rPr lang="en-US" dirty="0" err="1"/>
              <a:t>statefulSet</a:t>
            </a:r>
            <a:r>
              <a:rPr lang="en-US" dirty="0"/>
              <a:t> understanding and use cases</a:t>
            </a:r>
          </a:p>
          <a:p>
            <a:r>
              <a:rPr lang="en-US" dirty="0" err="1"/>
              <a:t>StatefulSet</a:t>
            </a:r>
            <a:r>
              <a:rPr lang="en-US" dirty="0"/>
              <a:t> Demo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8126-B7CB-9D51-37C7-52DFF976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Volume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CFAB1-4E9A-F345-0A75-A5C2B263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1" y="2319337"/>
            <a:ext cx="5602031" cy="4538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4518C-CD1A-589A-53F2-4B420D9F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272" y="2319336"/>
            <a:ext cx="6265889" cy="4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7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A7F2-BCAD-CA65-2AF3-48741EB7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Volume Claim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D1685-CD0C-8622-0D73-2B9869DE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2" y="2349305"/>
            <a:ext cx="11197883" cy="45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1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43BA-93F6-3789-AC2C-11A4BAFA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PVC - Binding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156F1-DEC0-E3B8-45BE-121DD1ABF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07102"/>
            <a:ext cx="5584875" cy="4550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F7262-682E-161B-DE67-59774B95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483" y="2307102"/>
            <a:ext cx="6480518" cy="45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0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EC57-4692-7956-F125-D68F3C59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PVC - Details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2B98A-F8D9-0C3C-DABD-FAAB2EC3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2230341"/>
            <a:ext cx="11169747" cy="446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8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8505"/>
            <a:ext cx="12192000" cy="4579495"/>
          </a:xfrm>
        </p:spPr>
        <p:txBody>
          <a:bodyPr>
            <a:normAutofit/>
          </a:bodyPr>
          <a:lstStyle/>
          <a:p>
            <a:r>
              <a:rPr lang="en-US" dirty="0"/>
              <a:t>Persistent Volumes in Kubernetes world: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https://kubernetes.io/docs/concepts/storage/persistent-volumes/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https://kubernetes.io/docs/tasks/configure-pod-container/configure-persistent-volume-storage/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https://bluexp.netapp.com/blog/cvo-blg-kubernetes-persistent-volume-claims-explained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https://www.digihunch.com/2021/06/kubernetes-storage-explained/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11457</TotalTime>
  <Words>125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Ion Boardroom</vt:lpstr>
      <vt:lpstr>DAY 32</vt:lpstr>
      <vt:lpstr>AGENDA</vt:lpstr>
      <vt:lpstr>Persistent Volume</vt:lpstr>
      <vt:lpstr>Persistent Volume Claim</vt:lpstr>
      <vt:lpstr>PVC - Binding</vt:lpstr>
      <vt:lpstr>PVC - Details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209</cp:revision>
  <dcterms:created xsi:type="dcterms:W3CDTF">2023-03-25T06:33:17Z</dcterms:created>
  <dcterms:modified xsi:type="dcterms:W3CDTF">2023-05-17T06:22:39Z</dcterms:modified>
</cp:coreProperties>
</file>