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439" r:id="rId2"/>
    <p:sldId id="449" r:id="rId3"/>
    <p:sldId id="450" r:id="rId4"/>
    <p:sldId id="45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configs/" TargetMode="External"/><Relationship Id="rId7" Type="http://schemas.openxmlformats.org/officeDocument/2006/relationships/hyperlink" Target="https://docs.docker.com/engine/swarm/ingress/" TargetMode="External"/><Relationship Id="rId2" Type="http://schemas.openxmlformats.org/officeDocument/2006/relationships/hyperlink" Target="https://docs.docker.com/engine/swarm/how-swarm-mode-works/swarm-task-sta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get-started/swarm-deploy/" TargetMode="External"/><Relationship Id="rId5" Type="http://schemas.openxmlformats.org/officeDocument/2006/relationships/hyperlink" Target="https://docs.docker.com/engine/swarm/networking/" TargetMode="External"/><Relationship Id="rId4" Type="http://schemas.openxmlformats.org/officeDocument/2006/relationships/hyperlink" Target="https://docs.docker.com/engine/swarm/secre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20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Docker Swarm – Deep Dive</a:t>
            </a:r>
          </a:p>
          <a:p>
            <a:pPr lvl="1"/>
            <a:r>
              <a:rPr lang="en-US" dirty="0"/>
              <a:t>Docker swarm task state</a:t>
            </a:r>
          </a:p>
          <a:p>
            <a:pPr lvl="1"/>
            <a:r>
              <a:rPr lang="en-US" dirty="0"/>
              <a:t>Docker swarm ingress</a:t>
            </a:r>
          </a:p>
          <a:p>
            <a:pPr lvl="1"/>
            <a:r>
              <a:rPr lang="en-US" dirty="0"/>
              <a:t>Manage Configuration</a:t>
            </a:r>
          </a:p>
          <a:p>
            <a:pPr lvl="1"/>
            <a:r>
              <a:rPr lang="en-US" dirty="0"/>
              <a:t>Manage Sensitive data – Secrets</a:t>
            </a:r>
          </a:p>
          <a:p>
            <a:pPr lvl="1"/>
            <a:r>
              <a:rPr lang="en-US" dirty="0"/>
              <a:t>Docker Stack deploy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F7A2-6541-7804-044E-92BB697B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More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BB4D-9668-0EB8-5926-A1461797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6112"/>
          </a:xfrm>
        </p:spPr>
        <p:txBody>
          <a:bodyPr>
            <a:normAutofit/>
          </a:bodyPr>
          <a:lstStyle/>
          <a:p>
            <a:r>
              <a:rPr lang="en-US" dirty="0"/>
              <a:t>Swarm Task State - </a:t>
            </a:r>
            <a:r>
              <a:rPr lang="en-US" dirty="0">
                <a:hlinkClick r:id="rId2"/>
              </a:rPr>
              <a:t>https://docs.docker.com/engine/swarm/how-swarm-mode-works/swarm-task-states/</a:t>
            </a:r>
            <a:endParaRPr lang="en-US" dirty="0"/>
          </a:p>
          <a:p>
            <a:r>
              <a:rPr lang="en-US" dirty="0"/>
              <a:t>Store Configuration - </a:t>
            </a:r>
            <a:r>
              <a:rPr lang="en-US" dirty="0">
                <a:hlinkClick r:id="rId3"/>
              </a:rPr>
              <a:t>https://docs.docker.com/engine/swarm/configs/</a:t>
            </a:r>
            <a:endParaRPr lang="en-US" dirty="0"/>
          </a:p>
          <a:p>
            <a:r>
              <a:rPr lang="en-US" dirty="0"/>
              <a:t>Manage Sensitive data - </a:t>
            </a:r>
            <a:r>
              <a:rPr lang="en-US" dirty="0">
                <a:hlinkClick r:id="rId4"/>
              </a:rPr>
              <a:t>https://docs.docker.com/engine/swarm/secrets/</a:t>
            </a:r>
            <a:endParaRPr lang="en-US" dirty="0"/>
          </a:p>
          <a:p>
            <a:r>
              <a:rPr lang="en-US" dirty="0"/>
              <a:t>Manage Swarm Service N/W - </a:t>
            </a:r>
            <a:r>
              <a:rPr lang="en-US" dirty="0">
                <a:hlinkClick r:id="rId5"/>
              </a:rPr>
              <a:t>https://docs.docker.com/engine/swarm/networking/</a:t>
            </a:r>
            <a:endParaRPr lang="en-US" dirty="0"/>
          </a:p>
          <a:p>
            <a:r>
              <a:rPr lang="en-US" dirty="0"/>
              <a:t>Swarm Deploy - </a:t>
            </a:r>
            <a:r>
              <a:rPr lang="en-US" dirty="0">
                <a:hlinkClick r:id="rId6"/>
              </a:rPr>
              <a:t>https://docs.docker.com/get-started/swarm-deploy/</a:t>
            </a:r>
            <a:endParaRPr lang="en-US" dirty="0"/>
          </a:p>
          <a:p>
            <a:r>
              <a:rPr lang="en-US" dirty="0"/>
              <a:t>Docker Swarm Ingress - </a:t>
            </a:r>
            <a:r>
              <a:rPr lang="en-US" dirty="0">
                <a:hlinkClick r:id="rId7"/>
              </a:rPr>
              <a:t>https://docs.docker.com/engine/swarm/ingress/</a:t>
            </a:r>
            <a:endParaRPr lang="en-US" dirty="0"/>
          </a:p>
          <a:p>
            <a:r>
              <a:rPr lang="en-US" dirty="0"/>
              <a:t>Docker Stack - </a:t>
            </a:r>
            <a:r>
              <a:rPr lang="en-US" dirty="0">
                <a:hlinkClick r:id="rId6"/>
              </a:rPr>
              <a:t>https://docs.docker.com/get-started/swarm-deploy/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51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Swarm – More Insights</a:t>
            </a:r>
          </a:p>
          <a:p>
            <a:r>
              <a:rPr lang="en-IN" dirty="0"/>
              <a:t>Refer note section for detailed execution reference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8980</TotalTime>
  <Words>179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DAY 20</vt:lpstr>
      <vt:lpstr>AGENDA</vt:lpstr>
      <vt:lpstr>Docker Swarm – More Insight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150</cp:revision>
  <dcterms:created xsi:type="dcterms:W3CDTF">2023-03-25T06:33:17Z</dcterms:created>
  <dcterms:modified xsi:type="dcterms:W3CDTF">2023-05-02T15:56:23Z</dcterms:modified>
</cp:coreProperties>
</file>