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8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admin_guide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pki/" TargetMode="External"/><Relationship Id="rId5" Type="http://schemas.openxmlformats.org/officeDocument/2006/relationships/hyperlink" Target="https://docs.docker.com/engine/swarm/services/" TargetMode="External"/><Relationship Id="rId4" Type="http://schemas.openxmlformats.org/officeDocument/2006/relationships/hyperlink" Target="https://docs.docker.com/engine/swarm/admin_guide/#recover-from-disas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Swarm – Concept understanding</a:t>
            </a:r>
          </a:p>
          <a:p>
            <a:pPr lvl="1"/>
            <a:r>
              <a:rPr lang="en-US" dirty="0"/>
              <a:t>Swarm Mode Overview</a:t>
            </a:r>
          </a:p>
          <a:p>
            <a:pPr lvl="1"/>
            <a:r>
              <a:rPr lang="en-US" dirty="0"/>
              <a:t>Host only network setup</a:t>
            </a:r>
          </a:p>
          <a:p>
            <a:pPr lvl="1"/>
            <a:r>
              <a:rPr lang="en-US" dirty="0"/>
              <a:t>Swarm Mode Installation</a:t>
            </a:r>
          </a:p>
          <a:p>
            <a:pPr lvl="1"/>
            <a:r>
              <a:rPr lang="en-US" dirty="0"/>
              <a:t>Swarm – operations at node level</a:t>
            </a:r>
          </a:p>
          <a:p>
            <a:pPr lvl="1"/>
            <a:r>
              <a:rPr lang="en-US" dirty="0"/>
              <a:t>Manage nodes</a:t>
            </a:r>
          </a:p>
          <a:p>
            <a:pPr lvl="1"/>
            <a:r>
              <a:rPr lang="en-US" dirty="0"/>
              <a:t>Availability/Drain</a:t>
            </a:r>
          </a:p>
          <a:p>
            <a:pPr lvl="1"/>
            <a:r>
              <a:rPr lang="en-US" dirty="0"/>
              <a:t>Manager/Worker Node - Operations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 Docker Engine in Swarm Mode - https://docs.docker.com/engine/swarm/swarm-mode/</a:t>
            </a:r>
          </a:p>
          <a:p>
            <a:r>
              <a:rPr lang="en-US" dirty="0"/>
              <a:t>Join Node -https://docs.docker.com/engine/swarm/join-nodes/</a:t>
            </a:r>
          </a:p>
          <a:p>
            <a:r>
              <a:rPr lang="en-US" dirty="0"/>
              <a:t>Manage nodes in Swarm - https://docs.docker.com/engine/swarm/manage-nodes/</a:t>
            </a:r>
          </a:p>
          <a:p>
            <a:r>
              <a:rPr lang="en-US" dirty="0"/>
              <a:t>Swarm Task State - </a:t>
            </a:r>
            <a:r>
              <a:rPr lang="en-US" dirty="0">
                <a:hlinkClick r:id="rId2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Swarm Admin Guide - </a:t>
            </a:r>
            <a:r>
              <a:rPr lang="en-US" dirty="0">
                <a:hlinkClick r:id="rId3"/>
              </a:rPr>
              <a:t>https://docs.docker.com/engine/swarm/admin_guide/</a:t>
            </a:r>
            <a:endParaRPr lang="en-US" dirty="0"/>
          </a:p>
          <a:p>
            <a:r>
              <a:rPr lang="en-US"/>
              <a:t>Swarm DR - </a:t>
            </a:r>
            <a:r>
              <a:rPr lang="en-US">
                <a:hlinkClick r:id="rId4"/>
              </a:rPr>
              <a:t>https://docs.docker.com/engine/swarm/admin_guide/#recover-from-disaster</a:t>
            </a:r>
            <a:endParaRPr lang="en-US"/>
          </a:p>
          <a:p>
            <a:r>
              <a:rPr lang="en-US"/>
              <a:t>Deploy </a:t>
            </a:r>
            <a:r>
              <a:rPr lang="en-US" dirty="0"/>
              <a:t>service in Swarm mode - </a:t>
            </a:r>
            <a:r>
              <a:rPr lang="en-US" dirty="0">
                <a:hlinkClick r:id="rId5"/>
              </a:rPr>
              <a:t>https://docs.docker.com/engine/swarm/services/</a:t>
            </a:r>
            <a:endParaRPr lang="en-US" dirty="0"/>
          </a:p>
          <a:p>
            <a:r>
              <a:rPr lang="en-US" dirty="0"/>
              <a:t>Store configuration details - https://docs.docker.com/engine/swarm/configs/</a:t>
            </a:r>
          </a:p>
          <a:p>
            <a:r>
              <a:rPr lang="en-US" dirty="0"/>
              <a:t>Store sensitive information - https://docs.docker.com/engine/swarm/secrets/</a:t>
            </a:r>
          </a:p>
          <a:p>
            <a:r>
              <a:rPr lang="en-US" dirty="0"/>
              <a:t>Security with Docker Swarm - </a:t>
            </a:r>
            <a:r>
              <a:rPr lang="en-US" dirty="0">
                <a:hlinkClick r:id="rId6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Raft Consensus - https://docs.docker.com/engine/swarm/raft/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2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official links for reference</a:t>
            </a:r>
          </a:p>
          <a:p>
            <a:r>
              <a:rPr lang="en-IN" dirty="0"/>
              <a:t>Docker swarm reference guide</a:t>
            </a:r>
          </a:p>
          <a:p>
            <a:r>
              <a:rPr lang="en-IN" dirty="0"/>
              <a:t>Docker Swarm installation steps: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8970</TotalTime>
  <Words>299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18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144</cp:revision>
  <dcterms:created xsi:type="dcterms:W3CDTF">2023-03-25T06:33:17Z</dcterms:created>
  <dcterms:modified xsi:type="dcterms:W3CDTF">2023-05-01T04:07:15Z</dcterms:modified>
</cp:coreProperties>
</file>