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439" r:id="rId2"/>
    <p:sldId id="442" r:id="rId3"/>
    <p:sldId id="448" r:id="rId4"/>
    <p:sldId id="43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admin_guide/" TargetMode="External"/><Relationship Id="rId2" Type="http://schemas.openxmlformats.org/officeDocument/2006/relationships/hyperlink" Target="https://docs.docker.com/engine/swarm/how-swarm-mode-works/swarm-task-sta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engine/swarm/admin_guide/#recover-from-disas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18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28945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45934"/>
            <a:ext cx="9411285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 Swarm – Concept understanding</a:t>
            </a:r>
          </a:p>
          <a:p>
            <a:pPr lvl="1"/>
            <a:r>
              <a:rPr lang="en-US" dirty="0"/>
              <a:t>Swarm Mode Overview</a:t>
            </a:r>
          </a:p>
          <a:p>
            <a:pPr lvl="1"/>
            <a:r>
              <a:rPr lang="en-US" dirty="0"/>
              <a:t>Host only network setup</a:t>
            </a:r>
          </a:p>
          <a:p>
            <a:pPr lvl="1"/>
            <a:r>
              <a:rPr lang="en-US" dirty="0"/>
              <a:t>Swarm Mode Installation</a:t>
            </a:r>
          </a:p>
          <a:p>
            <a:pPr lvl="1"/>
            <a:r>
              <a:rPr lang="en-US" dirty="0"/>
              <a:t>Swarm – operations at node level</a:t>
            </a:r>
          </a:p>
          <a:p>
            <a:pPr lvl="1"/>
            <a:r>
              <a:rPr lang="en-US" dirty="0"/>
              <a:t>Manage nodes</a:t>
            </a:r>
          </a:p>
          <a:p>
            <a:pPr lvl="1"/>
            <a:r>
              <a:rPr lang="en-US" dirty="0"/>
              <a:t>Availability/Drain</a:t>
            </a:r>
          </a:p>
          <a:p>
            <a:pPr lvl="1"/>
            <a:r>
              <a:rPr lang="en-US" dirty="0"/>
              <a:t>Manager/Worker Node - Operations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F7A2-6541-7804-044E-92BB697B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Swarm – More Insight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B4D-9668-0EB8-5926-A1461797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6112"/>
          </a:xfrm>
        </p:spPr>
        <p:txBody>
          <a:bodyPr>
            <a:normAutofit fontScale="92500"/>
          </a:bodyPr>
          <a:lstStyle/>
          <a:p>
            <a:r>
              <a:rPr lang="en-US" dirty="0"/>
              <a:t>Run Docker Engine in Swarm Mode - https://docs.docker.com/engine/swarm/swarm-mode/</a:t>
            </a:r>
          </a:p>
          <a:p>
            <a:r>
              <a:rPr lang="en-US" dirty="0"/>
              <a:t>Join Node -https://docs.docker.com/engine/swarm/join-nodes/</a:t>
            </a:r>
          </a:p>
          <a:p>
            <a:r>
              <a:rPr lang="en-US" dirty="0"/>
              <a:t>Manage nodes in Swarm - https://docs.docker.com/engine/swarm/manage-nodes/</a:t>
            </a:r>
          </a:p>
          <a:p>
            <a:r>
              <a:rPr lang="en-US" dirty="0"/>
              <a:t>Swarm Task State - </a:t>
            </a:r>
            <a:r>
              <a:rPr lang="en-US" dirty="0">
                <a:hlinkClick r:id="rId2"/>
              </a:rPr>
              <a:t>https://docs.docker.com/engine/swarm/how-swarm-mode-works/swarm-task-states/</a:t>
            </a:r>
            <a:endParaRPr lang="en-US" dirty="0"/>
          </a:p>
          <a:p>
            <a:r>
              <a:rPr lang="en-US" dirty="0"/>
              <a:t>Swarm Admin Guide - </a:t>
            </a:r>
            <a:r>
              <a:rPr lang="en-US" dirty="0">
                <a:hlinkClick r:id="rId3"/>
              </a:rPr>
              <a:t>https://docs.docker.com/engine/swarm/admin_guide/</a:t>
            </a:r>
            <a:endParaRPr lang="en-US" dirty="0"/>
          </a:p>
          <a:p>
            <a:r>
              <a:rPr lang="en-US" dirty="0"/>
              <a:t>Swarm DR - </a:t>
            </a:r>
            <a:r>
              <a:rPr lang="en-US" dirty="0">
                <a:hlinkClick r:id="rId4"/>
              </a:rPr>
              <a:t>https://docs.docker.com/engine/swarm/admin_guide/#recover-from-disaster</a:t>
            </a:r>
            <a:endParaRPr lang="en-US" dirty="0"/>
          </a:p>
          <a:p>
            <a:r>
              <a:rPr lang="en-US" dirty="0"/>
              <a:t>Raft Consensus - https://docs.docker.com/engine/swarm/raft/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2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Swarm - Overview</a:t>
            </a:r>
          </a:p>
          <a:p>
            <a:r>
              <a:rPr lang="en-IN" dirty="0"/>
              <a:t>Docker official links for reference</a:t>
            </a:r>
          </a:p>
          <a:p>
            <a:r>
              <a:rPr lang="en-IN" dirty="0"/>
              <a:t>Docker Host Only Network </a:t>
            </a:r>
            <a:r>
              <a:rPr lang="en-IN"/>
              <a:t>setup reference</a:t>
            </a:r>
            <a:endParaRPr lang="en-IN" dirty="0"/>
          </a:p>
          <a:p>
            <a:r>
              <a:rPr lang="en-IN" dirty="0"/>
              <a:t>Docker swarm reference guide</a:t>
            </a:r>
          </a:p>
          <a:p>
            <a:r>
              <a:rPr lang="en-IN" dirty="0"/>
              <a:t>Docker Swarm installation steps: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https://www.ibm.com/docs/ru/planning-analytics/2.0.0?topic=swarm-create-docker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58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8970</TotalTime>
  <Words>228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Wingdings 3</vt:lpstr>
      <vt:lpstr>Ion Boardroom</vt:lpstr>
      <vt:lpstr>DAY 18</vt:lpstr>
      <vt:lpstr>AGENDA</vt:lpstr>
      <vt:lpstr>Docker Swarm – More Insight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145</cp:revision>
  <dcterms:created xsi:type="dcterms:W3CDTF">2023-03-25T06:33:17Z</dcterms:created>
  <dcterms:modified xsi:type="dcterms:W3CDTF">2023-05-01T04:07:58Z</dcterms:modified>
</cp:coreProperties>
</file>