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21/" TargetMode="External"/><Relationship Id="rId2" Type="http://schemas.openxmlformats.org/officeDocument/2006/relationships/hyperlink" Target="https://kubernetes.io/docs/reference/using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24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Kubernetes – The Way 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Walkthrough of cluster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Network Interfaces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ContainerD</a:t>
            </a:r>
            <a:r>
              <a:rPr lang="en-US" dirty="0"/>
              <a:t> understanding/installation steps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Kubernetes Course contents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Details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https://kubernetes.io/docs/reference/using-api/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https://kubernetes.io/docs/reference/generated/kubernetes-api/v1.21/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Starting point - Pods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CNCF - Cloud Native Computing Foundation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https://www.cncf.io/</a:t>
            </a:r>
            <a:endParaRPr lang="en-US" dirty="0"/>
          </a:p>
          <a:p>
            <a:r>
              <a:rPr lang="it-IT" dirty="0"/>
              <a:t>CNI Providers 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https://kubernetes.io/docs/concepts/cluster-administration/addons/#networking-and-network-policy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https://kubevious.io/blog/post/comparing-kubernetes-container-network-interface-cni-providers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10920</TotalTime>
  <Words>113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24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170</cp:revision>
  <dcterms:created xsi:type="dcterms:W3CDTF">2023-03-25T06:33:17Z</dcterms:created>
  <dcterms:modified xsi:type="dcterms:W3CDTF">2023-05-08T17:57:55Z</dcterms:modified>
</cp:coreProperties>
</file>