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25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Any Queries from previous session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PODs understanding in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Understanding common networking and common storage in POD (shared namespaces)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Sample application deployment using nginx for single container in POD</a:t>
            </a:r>
            <a:endParaRPr lang="en-US" sz="1800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US" dirty="0"/>
              <a:t>POD – Artifact</a:t>
            </a:r>
          </a:p>
          <a:p>
            <a:pPr lvl="1"/>
            <a:r>
              <a:rPr lang="en-US" dirty="0"/>
              <a:t>Refer agenda items</a:t>
            </a:r>
          </a:p>
          <a:p>
            <a:pPr lvl="1"/>
            <a:r>
              <a:rPr lang="en-US" dirty="0"/>
              <a:t>Refer PODs folder for all </a:t>
            </a:r>
            <a:r>
              <a:rPr lang="en-US" dirty="0" err="1"/>
              <a:t>yaml</a:t>
            </a:r>
            <a:r>
              <a:rPr lang="en-US" dirty="0"/>
              <a:t> related details</a:t>
            </a:r>
          </a:p>
          <a:p>
            <a:pPr lvl="1"/>
            <a:r>
              <a:rPr lang="en-US" dirty="0"/>
              <a:t>Pod vs Container </a:t>
            </a:r>
            <a:r>
              <a:rPr lang="en-US"/>
              <a:t>vs cluster</a:t>
            </a:r>
            <a:endParaRPr lang="en-US" dirty="0"/>
          </a:p>
          <a:p>
            <a:pPr lvl="2"/>
            <a:r>
              <a:rPr lang="en-IN" dirty="0"/>
              <a:t>https://enterprisersproject.com/article/2020/9/pod-cluster-container-what-is-difference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11090</TotalTime>
  <Words>77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25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174</cp:revision>
  <dcterms:created xsi:type="dcterms:W3CDTF">2023-03-25T06:33:17Z</dcterms:created>
  <dcterms:modified xsi:type="dcterms:W3CDTF">2023-05-10T04:00:53Z</dcterms:modified>
</cp:coreProperties>
</file>