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267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Docker compose helpful commands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2"/>
            <a:r>
              <a:rPr lang="en-US" dirty="0"/>
              <a:t>Build process</a:t>
            </a:r>
          </a:p>
          <a:p>
            <a:pPr lvl="1"/>
            <a:r>
              <a:rPr lang="en-US" dirty="0"/>
              <a:t>Container Orchestration Need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 in details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8544</TotalTime>
  <Words>109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14</vt:lpstr>
      <vt:lpstr>AGENDA</vt:lpstr>
      <vt:lpstr>CONTAINER ORCHESTRATION – DOCKER SWARM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114</cp:revision>
  <dcterms:created xsi:type="dcterms:W3CDTF">2023-03-25T06:33:17Z</dcterms:created>
  <dcterms:modified xsi:type="dcterms:W3CDTF">2023-04-24T15:53:34Z</dcterms:modified>
</cp:coreProperties>
</file>