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5"/>
  </p:notesMasterIdLst>
  <p:sldIdLst>
    <p:sldId id="439" r:id="rId2"/>
    <p:sldId id="449" r:id="rId3"/>
    <p:sldId id="45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F413D-6E72-4B8A-80ED-A580F7C91B71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6295-A8FB-4F0B-A402-E245B71E1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E8600E-B0EE-4521-BF40-4B72FBA06775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6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5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6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21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1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9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8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5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F3E739-D457-46E5-B626-C9B182A007EE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2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C96D-EB3A-086F-ECEC-99A334D9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77" y="2099761"/>
            <a:ext cx="8825658" cy="2677648"/>
          </a:xfrm>
        </p:spPr>
        <p:txBody>
          <a:bodyPr anchor="ctr"/>
          <a:lstStyle/>
          <a:p>
            <a:r>
              <a:rPr lang="en-US" sz="4800" b="1" i="1" dirty="0"/>
              <a:t>DAY 32</a:t>
            </a:r>
            <a:endParaRPr lang="en-IN" sz="48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D80AE-DC36-7780-1D65-F766E539A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docker and Kubernetes – Journey</a:t>
            </a:r>
          </a:p>
        </p:txBody>
      </p:sp>
    </p:spTree>
    <p:extLst>
      <p:ext uri="{BB962C8B-B14F-4D97-AF65-F5344CB8AC3E}">
        <p14:creationId xmlns:p14="http://schemas.microsoft.com/office/powerpoint/2010/main" val="28945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717453" y="2431866"/>
            <a:ext cx="9411285" cy="372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Recap/Any query from previous session</a:t>
            </a:r>
          </a:p>
          <a:p>
            <a:r>
              <a:rPr lang="en-US" dirty="0"/>
              <a:t>Storage Classes understanding and provisioner details</a:t>
            </a:r>
          </a:p>
          <a:p>
            <a:r>
              <a:rPr lang="en-US" dirty="0"/>
              <a:t>Storage classes demo</a:t>
            </a:r>
          </a:p>
          <a:p>
            <a:r>
              <a:rPr lang="en-US" dirty="0"/>
              <a:t>Stateful Set understanding and use cases</a:t>
            </a:r>
          </a:p>
          <a:p>
            <a:pPr marL="457200" lvl="1" indent="0">
              <a:buNone/>
            </a:pP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1812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2FD3-6C7D-6C4E-252E-520951EB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B172-CE2B-F43F-757D-B19FF8CC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78505"/>
            <a:ext cx="12192000" cy="4579495"/>
          </a:xfrm>
        </p:spPr>
        <p:txBody>
          <a:bodyPr>
            <a:normAutofit/>
          </a:bodyPr>
          <a:lstStyle/>
          <a:p>
            <a:r>
              <a:rPr lang="en-US" dirty="0"/>
              <a:t>Dynamic Provisioning/Storage Classes:</a:t>
            </a:r>
          </a:p>
          <a:p>
            <a:pPr lvl="1"/>
            <a:r>
              <a:rPr lang="en-US" dirty="0"/>
              <a:t>https://kubernetes.io/docs/concepts/storage/storage-classes/</a:t>
            </a:r>
          </a:p>
          <a:p>
            <a:pPr lvl="1"/>
            <a:r>
              <a:rPr lang="en-US" dirty="0"/>
              <a:t>https://kubernetes.io/docs/concepts/storage/dynamic-provisioning/</a:t>
            </a:r>
          </a:p>
          <a:p>
            <a:pPr lvl="1"/>
            <a:r>
              <a:rPr lang="en-US" dirty="0"/>
              <a:t>https://kubernetes.io/docs/concepts/storage/storage-classes/#gce-pd</a:t>
            </a:r>
          </a:p>
          <a:p>
            <a:endParaRPr lang="en-US" dirty="0"/>
          </a:p>
          <a:p>
            <a:r>
              <a:rPr lang="en-US" dirty="0" err="1"/>
              <a:t>Statefulset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https://kubernetes.io/docs/concepts/workloads/controllers/statefulset/</a:t>
            </a:r>
          </a:p>
          <a:p>
            <a:pPr lvl="1"/>
            <a:r>
              <a:rPr lang="en-US" dirty="0"/>
              <a:t>https://sysdig.com/learn-cloud-native/kubernetes-101/kubernetes-statefulsets-overview/	</a:t>
            </a:r>
          </a:p>
          <a:p>
            <a:pPr lvl="1"/>
            <a:r>
              <a:rPr lang="en-US" dirty="0"/>
              <a:t>https://akomljen.com/kubernetes-persistent-volumes-with-deployment-and-statefulset/</a:t>
            </a:r>
          </a:p>
        </p:txBody>
      </p:sp>
    </p:spTree>
    <p:extLst>
      <p:ext uri="{BB962C8B-B14F-4D97-AF65-F5344CB8AC3E}">
        <p14:creationId xmlns:p14="http://schemas.microsoft.com/office/powerpoint/2010/main" val="2362687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12757</TotalTime>
  <Words>119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Ion Boardroom</vt:lpstr>
      <vt:lpstr>DAY 32</vt:lpstr>
      <vt:lpstr>AGENDA</vt:lpstr>
      <vt:lpstr>Artifacts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at CORE</dc:title>
  <dc:creator>Deepu</dc:creator>
  <cp:lastModifiedBy>Deepu</cp:lastModifiedBy>
  <cp:revision>212</cp:revision>
  <dcterms:created xsi:type="dcterms:W3CDTF">2023-03-25T06:33:17Z</dcterms:created>
  <dcterms:modified xsi:type="dcterms:W3CDTF">2023-05-18T15:55:26Z</dcterms:modified>
</cp:coreProperties>
</file>