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PV and PVC Data dependencies, use case &amp; Advantages</a:t>
            </a:r>
          </a:p>
          <a:p>
            <a:r>
              <a:rPr lang="en-US" dirty="0"/>
              <a:t>static vs dynamic provisioning, PVC assignment in deployments, </a:t>
            </a:r>
            <a:r>
              <a:rPr lang="en-US" dirty="0" err="1"/>
              <a:t>daemonset</a:t>
            </a:r>
            <a:r>
              <a:rPr lang="en-US" dirty="0"/>
              <a:t> and </a:t>
            </a:r>
            <a:r>
              <a:rPr lang="en-US" dirty="0" err="1"/>
              <a:t>statefulSet</a:t>
            </a:r>
            <a:r>
              <a:rPr lang="en-US" dirty="0"/>
              <a:t> objects</a:t>
            </a:r>
          </a:p>
          <a:p>
            <a:r>
              <a:rPr lang="en-US" dirty="0" err="1"/>
              <a:t>pv</a:t>
            </a:r>
            <a:r>
              <a:rPr lang="en-US" dirty="0"/>
              <a:t> and </a:t>
            </a:r>
            <a:r>
              <a:rPr lang="en-US" dirty="0" err="1"/>
              <a:t>pvc</a:t>
            </a:r>
            <a:r>
              <a:rPr lang="en-US" dirty="0"/>
              <a:t> demo</a:t>
            </a:r>
          </a:p>
          <a:p>
            <a:r>
              <a:rPr lang="en-US" dirty="0"/>
              <a:t>Storage Classes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and use cases</a:t>
            </a:r>
          </a:p>
          <a:p>
            <a:r>
              <a:rPr lang="en-US" dirty="0" err="1"/>
              <a:t>StatefulSet</a:t>
            </a:r>
            <a:r>
              <a:rPr lang="en-US" dirty="0"/>
              <a:t> Demo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Persistent Volumes in Kubernetes world: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https://kubernetes.io/docs/concepts/storage/persistent-volumes/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https://kubernetes.io/docs/tasks/configure-pod-container/configure-persistent-volume-storage/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https://bluexp.netapp.com/blog/cvo-blg-kubernetes-persistent-volume-claims-explained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https://www.digihunch.com/2021/06/kubernetes-storage-explained/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11472</TotalTime>
  <Words>114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34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210</cp:revision>
  <dcterms:created xsi:type="dcterms:W3CDTF">2023-03-25T06:33:17Z</dcterms:created>
  <dcterms:modified xsi:type="dcterms:W3CDTF">2023-05-18T16:14:28Z</dcterms:modified>
</cp:coreProperties>
</file>