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28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Replication controller and replica set</a:t>
            </a:r>
          </a:p>
          <a:p>
            <a:pPr lvl="1"/>
            <a:r>
              <a:rPr lang="en-US" dirty="0"/>
              <a:t>Demo with replication controller</a:t>
            </a:r>
          </a:p>
          <a:p>
            <a:pPr lvl="1"/>
            <a:r>
              <a:rPr lang="en-US" dirty="0"/>
              <a:t>Demo with replica set</a:t>
            </a:r>
          </a:p>
          <a:p>
            <a:r>
              <a:rPr lang="en-US" dirty="0"/>
              <a:t>Deployment Set description</a:t>
            </a:r>
          </a:p>
          <a:p>
            <a:pPr lvl="1"/>
            <a:r>
              <a:rPr lang="en-US" dirty="0"/>
              <a:t>Demo with Deployment Set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/>
          </a:bodyPr>
          <a:lstStyle/>
          <a:p>
            <a:r>
              <a:rPr lang="en-US" dirty="0"/>
              <a:t>Refer resources and artifacts from k8s-resources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Replication Controller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Replica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Deployment Set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11093</TotalTime>
  <Words>48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 Boardroom</vt:lpstr>
      <vt:lpstr>DAY 28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183</cp:revision>
  <dcterms:created xsi:type="dcterms:W3CDTF">2023-03-25T06:33:17Z</dcterms:created>
  <dcterms:modified xsi:type="dcterms:W3CDTF">2023-05-10T15:38:41Z</dcterms:modified>
</cp:coreProperties>
</file>