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7"/>
  </p:notesMasterIdLst>
  <p:sldIdLst>
    <p:sldId id="439" r:id="rId2"/>
    <p:sldId id="449" r:id="rId3"/>
    <p:sldId id="452" r:id="rId4"/>
    <p:sldId id="453" r:id="rId5"/>
    <p:sldId id="45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35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Services understanding in Detail</a:t>
            </a:r>
          </a:p>
          <a:p>
            <a:r>
              <a:rPr lang="en-US" dirty="0"/>
              <a:t>Ingress understanding in detail</a:t>
            </a:r>
          </a:p>
          <a:p>
            <a:r>
              <a:rPr lang="en-US" dirty="0"/>
              <a:t>Demo - Services and Ingress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Refer Pdf for details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77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Ingress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Refer Pdf for details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10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2" y="2503589"/>
            <a:ext cx="11535507" cy="4066024"/>
          </a:xfrm>
        </p:spPr>
        <p:txBody>
          <a:bodyPr>
            <a:normAutofit/>
          </a:bodyPr>
          <a:lstStyle/>
          <a:p>
            <a:r>
              <a:rPr lang="en-US" dirty="0"/>
              <a:t>Refer note section for all the links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13343</TotalTime>
  <Words>46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DAY 35</vt:lpstr>
      <vt:lpstr>AGENDA</vt:lpstr>
      <vt:lpstr>Services</vt:lpstr>
      <vt:lpstr>Ingress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223</cp:revision>
  <dcterms:created xsi:type="dcterms:W3CDTF">2023-03-25T06:33:17Z</dcterms:created>
  <dcterms:modified xsi:type="dcterms:W3CDTF">2023-05-21T08:15:48Z</dcterms:modified>
</cp:coreProperties>
</file>