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Example voting app</a:t>
            </a:r>
          </a:p>
          <a:p>
            <a:pPr lvl="1"/>
            <a:r>
              <a:rPr lang="en-US" dirty="0"/>
              <a:t>First level – Common issues/constraints</a:t>
            </a:r>
          </a:p>
          <a:p>
            <a:pPr lvl="2"/>
            <a:r>
              <a:rPr lang="en-US" dirty="0"/>
              <a:t>Docker-compose version dependencies</a:t>
            </a:r>
          </a:p>
          <a:p>
            <a:pPr lvl="2"/>
            <a:r>
              <a:rPr lang="en-US" dirty="0" err="1"/>
              <a:t>postgresSQl</a:t>
            </a:r>
            <a:r>
              <a:rPr lang="en-US" dirty="0"/>
              <a:t> related dependencies</a:t>
            </a:r>
          </a:p>
          <a:p>
            <a:pPr lvl="2"/>
            <a:r>
              <a:rPr lang="en-US" dirty="0"/>
              <a:t>Docker compose </a:t>
            </a:r>
            <a:r>
              <a:rPr lang="en-US" dirty="0" err="1"/>
              <a:t>yml</a:t>
            </a:r>
            <a:r>
              <a:rPr lang="en-US" dirty="0"/>
              <a:t> – v1.0 – brief</a:t>
            </a:r>
          </a:p>
          <a:p>
            <a:pPr lvl="2"/>
            <a:r>
              <a:rPr lang="en-US" dirty="0"/>
              <a:t>Validate 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Docker-compose second level – v2/v3</a:t>
            </a:r>
          </a:p>
          <a:p>
            <a:pPr lvl="2"/>
            <a:r>
              <a:rPr lang="en-US" dirty="0"/>
              <a:t>Docker compose file – brief</a:t>
            </a:r>
          </a:p>
          <a:p>
            <a:pPr lvl="2"/>
            <a:r>
              <a:rPr lang="en-US" dirty="0"/>
              <a:t>Individual components</a:t>
            </a:r>
          </a:p>
          <a:p>
            <a:pPr lvl="2"/>
            <a:r>
              <a:rPr lang="en-US" dirty="0"/>
              <a:t>Application deployment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 </a:t>
            </a:r>
            <a:r>
              <a:rPr lang="en-IN"/>
              <a:t>in details</a:t>
            </a:r>
            <a:endParaRPr lang="en-IN" dirty="0"/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8542</TotalTime>
  <Words>103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10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111</cp:revision>
  <dcterms:created xsi:type="dcterms:W3CDTF">2023-03-25T06:33:17Z</dcterms:created>
  <dcterms:modified xsi:type="dcterms:W3CDTF">2023-04-23T18:17:23Z</dcterms:modified>
</cp:coreProperties>
</file>