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39" r:id="rId2"/>
    <p:sldId id="442" r:id="rId3"/>
    <p:sldId id="43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samples/example-voting-app" TargetMode="External"/><Relationship Id="rId2" Type="http://schemas.openxmlformats.org/officeDocument/2006/relationships/hyperlink" Target="https://github.com/docker/awesome-compo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4963819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Voting-app example </a:t>
            </a:r>
            <a:r>
              <a:rPr lang="en-US"/>
              <a:t>architecture – in detail</a:t>
            </a:r>
            <a:endParaRPr lang="en-US" dirty="0"/>
          </a:p>
          <a:p>
            <a:r>
              <a:rPr lang="en-US" dirty="0"/>
              <a:t>Docker Compose – Demo</a:t>
            </a:r>
          </a:p>
          <a:p>
            <a:pPr lvl="1"/>
            <a:r>
              <a:rPr lang="en-US" dirty="0"/>
              <a:t>Small multi container brief</a:t>
            </a:r>
          </a:p>
          <a:p>
            <a:pPr lvl="1"/>
            <a:r>
              <a:rPr lang="en-US" dirty="0"/>
              <a:t>Example-Voting-App Setup</a:t>
            </a:r>
          </a:p>
          <a:p>
            <a:pPr lvl="2"/>
            <a:r>
              <a:rPr lang="en-US" dirty="0"/>
              <a:t>Setup in individual container manner</a:t>
            </a:r>
          </a:p>
          <a:p>
            <a:pPr lvl="2"/>
            <a:r>
              <a:rPr lang="en-US" dirty="0"/>
              <a:t>Establish links between container</a:t>
            </a:r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compose command Executed reference guide</a:t>
            </a:r>
          </a:p>
          <a:p>
            <a:r>
              <a:rPr lang="en-IN" dirty="0"/>
              <a:t>Docker Compose Small App</a:t>
            </a:r>
          </a:p>
          <a:p>
            <a:pPr lvl="1"/>
            <a:r>
              <a:rPr lang="en-IN" dirty="0"/>
              <a:t>Official Docker</a:t>
            </a:r>
          </a:p>
          <a:p>
            <a:r>
              <a:rPr lang="en-IN" dirty="0"/>
              <a:t>Docker Compose Awesome Examples – </a:t>
            </a:r>
          </a:p>
          <a:p>
            <a:pPr lvl="1"/>
            <a:r>
              <a:rPr lang="en-IN" dirty="0">
                <a:hlinkClick r:id="rId2"/>
              </a:rPr>
              <a:t>https://github.com/docker/awesome-compose</a:t>
            </a:r>
            <a:endParaRPr lang="en-IN" dirty="0"/>
          </a:p>
          <a:p>
            <a:r>
              <a:rPr lang="en-IN" dirty="0"/>
              <a:t>Docker Compose Demo</a:t>
            </a:r>
          </a:p>
          <a:p>
            <a:pPr lvl="1"/>
            <a:r>
              <a:rPr lang="en-IN" dirty="0"/>
              <a:t>Voting App Example - </a:t>
            </a:r>
            <a:r>
              <a:rPr lang="en-IN" dirty="0">
                <a:hlinkClick r:id="rId3"/>
              </a:rPr>
              <a:t>https://github.com/dockersamples/example-voting-app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8543</TotalTime>
  <Words>81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12</vt:lpstr>
      <vt:lpstr>AGENDA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116</cp:revision>
  <dcterms:created xsi:type="dcterms:W3CDTF">2023-03-25T06:33:17Z</dcterms:created>
  <dcterms:modified xsi:type="dcterms:W3CDTF">2023-04-21T02:15:29Z</dcterms:modified>
</cp:coreProperties>
</file>