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27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Any Queries from previous session</a:t>
            </a:r>
          </a:p>
          <a:p>
            <a:r>
              <a:rPr lang="en-US" dirty="0"/>
              <a:t>PODs understanding in details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Multi-container deployment, one for web application and second for data pull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POD creation with </a:t>
            </a:r>
            <a:r>
              <a:rPr lang="en-US" dirty="0" err="1"/>
              <a:t>initContainer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static </a:t>
            </a:r>
            <a:r>
              <a:rPr lang="en-US"/>
              <a:t>POD understanding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allocation like CPU and MEMORY- CPU and Memory allocation</a:t>
            </a:r>
          </a:p>
          <a:p>
            <a:r>
              <a:rPr lang="en-US" dirty="0"/>
              <a:t>	Replication controller and replica set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POD – Artifact</a:t>
            </a:r>
          </a:p>
          <a:p>
            <a:pPr lvl="1"/>
            <a:r>
              <a:rPr lang="en-US" dirty="0"/>
              <a:t>Refer agenda items</a:t>
            </a:r>
          </a:p>
          <a:p>
            <a:pPr lvl="1"/>
            <a:r>
              <a:rPr lang="en-US" dirty="0"/>
              <a:t>Refer k8s-resources folder for all day </a:t>
            </a:r>
            <a:r>
              <a:rPr lang="en-US"/>
              <a:t>wise resources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11098</TotalTime>
  <Words>75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27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181</cp:revision>
  <dcterms:created xsi:type="dcterms:W3CDTF">2023-03-25T06:33:17Z</dcterms:created>
  <dcterms:modified xsi:type="dcterms:W3CDTF">2023-05-11T02:06:31Z</dcterms:modified>
</cp:coreProperties>
</file>