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28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Init container deployment with dynamic data</a:t>
            </a:r>
          </a:p>
          <a:p>
            <a:r>
              <a:rPr lang="en-US" dirty="0"/>
              <a:t>static POD deployment demo</a:t>
            </a:r>
          </a:p>
          <a:p>
            <a:r>
              <a:rPr lang="en-US" dirty="0"/>
              <a:t>Sidecar containers</a:t>
            </a:r>
          </a:p>
          <a:p>
            <a:r>
              <a:rPr lang="en-US" dirty="0"/>
              <a:t>Deploying application from Private repository</a:t>
            </a:r>
          </a:p>
          <a:p>
            <a:r>
              <a:rPr lang="en-US" dirty="0"/>
              <a:t>resource allocation like CPU and MEMORY- CPU and Memory allocation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 resources and artifacts from k8s-resources</a:t>
            </a:r>
          </a:p>
          <a:p>
            <a:r>
              <a:rPr lang="en-US" dirty="0"/>
              <a:t>sidecar containers:</a:t>
            </a:r>
          </a:p>
          <a:p>
            <a:pPr lvl="1"/>
            <a:r>
              <a:rPr lang="en-US" dirty="0"/>
              <a:t>https://www.airplane.dev/blog/kubernetes-sidecar-container</a:t>
            </a:r>
          </a:p>
          <a:p>
            <a:r>
              <a:rPr lang="en-US" dirty="0"/>
              <a:t>sidecar containers pattern:</a:t>
            </a:r>
          </a:p>
          <a:p>
            <a:pPr lvl="1"/>
            <a:r>
              <a:rPr lang="en-US" dirty="0"/>
              <a:t>https://medium.com/bb-tutorials-and-thoughts/kubernetes-learn-sidecar-container-pattern-6d8c21f873d</a:t>
            </a:r>
          </a:p>
          <a:p>
            <a:r>
              <a:rPr lang="en-US" dirty="0"/>
              <a:t>static pods:</a:t>
            </a:r>
          </a:p>
          <a:p>
            <a:pPr lvl="1"/>
            <a:r>
              <a:rPr lang="en-US" dirty="0"/>
              <a:t>https://kubernetes.io/docs/tasks/configure-pod-container/static-pod/</a:t>
            </a:r>
          </a:p>
          <a:p>
            <a:pPr lvl="1"/>
            <a:r>
              <a:rPr lang="en-US" dirty="0"/>
              <a:t>https://faun.pub/static-pods-in-kubernetes-29fe8063bf96</a:t>
            </a:r>
          </a:p>
          <a:p>
            <a:r>
              <a:rPr lang="en-US" dirty="0"/>
              <a:t>Static Pods and </a:t>
            </a:r>
            <a:r>
              <a:rPr lang="en-US" dirty="0" err="1"/>
              <a:t>Daemonset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https://medium.com/google-cloud/daemon-sets-static-pods-bf43b10efe97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11096</TotalTime>
  <Words>114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28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184</cp:revision>
  <dcterms:created xsi:type="dcterms:W3CDTF">2023-03-25T06:33:17Z</dcterms:created>
  <dcterms:modified xsi:type="dcterms:W3CDTF">2023-05-11T16:05:21Z</dcterms:modified>
</cp:coreProperties>
</file>