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2" r:id="rId3"/>
    <p:sldId id="43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compose-file/compose-versioning/" TargetMode="External"/><Relationship Id="rId7" Type="http://schemas.openxmlformats.org/officeDocument/2006/relationships/hyperlink" Target="https://itecnote.com/tecnote/postgresql-how-to-solve-problem-with-empty-docker-entrypoint-initdb-d-postgresql-docker/" TargetMode="External"/><Relationship Id="rId2" Type="http://schemas.openxmlformats.org/officeDocument/2006/relationships/hyperlink" Target="https://docs.docker.com/compose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epkumartraining/release-example-voting-app" TargetMode="External"/><Relationship Id="rId5" Type="http://schemas.openxmlformats.org/officeDocument/2006/relationships/hyperlink" Target="https://geshan.com.np/blog/2021/12/docker-postgres/" TargetMode="External"/><Relationship Id="rId4" Type="http://schemas.openxmlformats.org/officeDocument/2006/relationships/hyperlink" Target="https://github.com/dockersamples/example-voting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/>
              <a:t>DAY 13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Compose – Demo</a:t>
            </a:r>
          </a:p>
          <a:p>
            <a:pPr lvl="1"/>
            <a:r>
              <a:rPr lang="en-US" dirty="0"/>
              <a:t>Example voting app</a:t>
            </a:r>
          </a:p>
          <a:p>
            <a:pPr lvl="1"/>
            <a:r>
              <a:rPr lang="en-US" dirty="0"/>
              <a:t>First level – Common issues/constraints</a:t>
            </a:r>
          </a:p>
          <a:p>
            <a:pPr lvl="2"/>
            <a:r>
              <a:rPr lang="en-US" dirty="0"/>
              <a:t>Docker-compose version dependencies</a:t>
            </a:r>
          </a:p>
          <a:p>
            <a:pPr lvl="2"/>
            <a:r>
              <a:rPr lang="en-US" dirty="0" err="1"/>
              <a:t>postgresSQl</a:t>
            </a:r>
            <a:r>
              <a:rPr lang="en-US" dirty="0"/>
              <a:t> related dependencies</a:t>
            </a:r>
          </a:p>
          <a:p>
            <a:pPr lvl="2"/>
            <a:r>
              <a:rPr lang="en-US" dirty="0"/>
              <a:t>Docker compose </a:t>
            </a:r>
            <a:r>
              <a:rPr lang="en-US" dirty="0" err="1"/>
              <a:t>yml</a:t>
            </a:r>
            <a:r>
              <a:rPr lang="en-US" dirty="0"/>
              <a:t> – v1.0 – brief</a:t>
            </a:r>
          </a:p>
          <a:p>
            <a:pPr lvl="2"/>
            <a:r>
              <a:rPr lang="en-US" dirty="0"/>
              <a:t>Validate 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Docker-compose second level – v2/v3</a:t>
            </a:r>
          </a:p>
          <a:p>
            <a:pPr lvl="2"/>
            <a:r>
              <a:rPr lang="en-US" dirty="0"/>
              <a:t>Docker compose file – brief</a:t>
            </a:r>
          </a:p>
          <a:p>
            <a:pPr lvl="2"/>
            <a:r>
              <a:rPr lang="en-US" dirty="0"/>
              <a:t>Individual components</a:t>
            </a:r>
          </a:p>
          <a:p>
            <a:pPr lvl="2"/>
            <a:r>
              <a:rPr lang="en-US" dirty="0"/>
              <a:t>Application deployment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Docker compose command Executed reference guide</a:t>
            </a:r>
          </a:p>
          <a:p>
            <a:r>
              <a:rPr lang="en-IN" dirty="0"/>
              <a:t>Docker Compose links</a:t>
            </a:r>
          </a:p>
          <a:p>
            <a:pPr lvl="1"/>
            <a:r>
              <a:rPr lang="en-IN" dirty="0">
                <a:hlinkClick r:id="rId2"/>
              </a:rPr>
              <a:t>https://docs.docker.com/compose/reference/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https://docs.docker.com/compose/compose-file/compose-versioning/</a:t>
            </a:r>
            <a:endParaRPr lang="en-IN" dirty="0"/>
          </a:p>
          <a:p>
            <a:r>
              <a:rPr lang="en-IN" dirty="0"/>
              <a:t>Docker Compose Demo in details</a:t>
            </a:r>
          </a:p>
          <a:p>
            <a:pPr lvl="1"/>
            <a:r>
              <a:rPr lang="en-IN" dirty="0"/>
              <a:t>Voting App Example - </a:t>
            </a:r>
            <a:r>
              <a:rPr lang="en-IN" dirty="0">
                <a:hlinkClick r:id="rId4"/>
              </a:rPr>
              <a:t>https://github.com/dockersamples/example-voting-app</a:t>
            </a:r>
            <a:endParaRPr lang="en-IN" dirty="0"/>
          </a:p>
          <a:p>
            <a:r>
              <a:rPr lang="en-US" dirty="0"/>
              <a:t>Problems faced with v1.0</a:t>
            </a:r>
          </a:p>
          <a:p>
            <a:pPr lvl="1"/>
            <a:r>
              <a:rPr lang="en-US" dirty="0">
                <a:hlinkClick r:id="rId5"/>
              </a:rPr>
              <a:t>https://geshan.com.np/blog/2021/12/docker-postgres/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link for v1.0 demo</a:t>
            </a:r>
          </a:p>
          <a:p>
            <a:pPr lvl="1"/>
            <a:r>
              <a:rPr lang="en-US" dirty="0">
                <a:hlinkClick r:id="rId6"/>
              </a:rPr>
              <a:t>https://github.com/deepkumartraining</a:t>
            </a:r>
            <a:r>
              <a:rPr lang="en-US">
                <a:hlinkClick r:id="rId6"/>
              </a:rPr>
              <a:t>/release-example-voting-app</a:t>
            </a:r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common problem with earlier versions</a:t>
            </a:r>
          </a:p>
          <a:p>
            <a:pPr lvl="1"/>
            <a:r>
              <a:rPr lang="en-IN" dirty="0">
                <a:hlinkClick r:id="rId7"/>
              </a:rPr>
              <a:t>https://itecnote.com/tecnote/postgresql-how-to-solve-problem-with-empty-docker-entrypoint-initdb-d-postgresql-docker/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8546</TotalTime>
  <Words>161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13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113</cp:revision>
  <dcterms:created xsi:type="dcterms:W3CDTF">2023-03-25T06:33:17Z</dcterms:created>
  <dcterms:modified xsi:type="dcterms:W3CDTF">2023-04-24T04:06:55Z</dcterms:modified>
</cp:coreProperties>
</file>