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14" r:id="rId2"/>
    <p:sldId id="415" r:id="rId3"/>
    <p:sldId id="417" r:id="rId4"/>
    <p:sldId id="41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citi.biz/faq/understanding-etcpasswd-file-forma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16294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4137B-F4A7-2245-1E64-9B20D9F7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2475913"/>
            <a:ext cx="5005292" cy="3727937"/>
          </a:xfrm>
        </p:spPr>
        <p:txBody>
          <a:bodyPr>
            <a:normAutofit/>
          </a:bodyPr>
          <a:lstStyle/>
          <a:p>
            <a:r>
              <a:rPr lang="en-US" dirty="0"/>
              <a:t>Any query from previous session</a:t>
            </a:r>
          </a:p>
          <a:p>
            <a:r>
              <a:rPr lang="en-US" dirty="0"/>
              <a:t>SSH connectivity tools</a:t>
            </a:r>
          </a:p>
          <a:p>
            <a:r>
              <a:rPr lang="en-US" dirty="0"/>
              <a:t>Package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Quick reference/cheat sheets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Installation walkthrough</a:t>
            </a:r>
          </a:p>
          <a:p>
            <a:r>
              <a:rPr lang="en-IN" dirty="0"/>
              <a:t>Most used/common commands in Linux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Linux useful commands</a:t>
            </a:r>
          </a:p>
          <a:p>
            <a:r>
              <a:rPr lang="en-IN" dirty="0"/>
              <a:t>Linux command handbook</a:t>
            </a:r>
          </a:p>
          <a:p>
            <a:r>
              <a:rPr lang="en-IN" dirty="0"/>
              <a:t>/etc/password file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https://www.cyberciti.biz/faq/understanding-etcpasswd-file-format/</a:t>
            </a:r>
            <a:endParaRPr lang="en-IN" dirty="0"/>
          </a:p>
          <a:p>
            <a:r>
              <a:rPr lang="en-IN" dirty="0"/>
              <a:t>Top 50 Linux commands</a:t>
            </a:r>
          </a:p>
          <a:p>
            <a:r>
              <a:rPr lang="en-IN" dirty="0"/>
              <a:t>Ubuntu package manager cheat sheet</a:t>
            </a:r>
          </a:p>
          <a:p>
            <a:r>
              <a:rPr lang="en-IN" dirty="0"/>
              <a:t>Play with Linux platform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5C0D9-3574-280B-C539-3B9A19AA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6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Happy Learning</a:t>
            </a:r>
            <a:b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IN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8490</TotalTime>
  <Words>74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3</vt:lpstr>
      <vt:lpstr>AGENDA</vt:lpstr>
      <vt:lpstr>Artifacts</vt:lpstr>
      <vt:lpstr>Happy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89</cp:revision>
  <dcterms:created xsi:type="dcterms:W3CDTF">2023-03-25T06:33:17Z</dcterms:created>
  <dcterms:modified xsi:type="dcterms:W3CDTF">2023-04-07T04:10:04Z</dcterms:modified>
</cp:coreProperties>
</file>