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9" r:id="rId3"/>
    <p:sldId id="45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37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Git - Architecture and advantage - 10 minutes</a:t>
            </a:r>
          </a:p>
          <a:p>
            <a:r>
              <a:rPr lang="en-US" dirty="0"/>
              <a:t>Git - Command reference - 5 minutes</a:t>
            </a:r>
          </a:p>
          <a:p>
            <a:r>
              <a:rPr lang="en-US" dirty="0" err="1"/>
              <a:t>DevSecOps</a:t>
            </a:r>
            <a:r>
              <a:rPr lang="en-US" dirty="0"/>
              <a:t> in Kubernetes way - 30 minutes</a:t>
            </a:r>
          </a:p>
          <a:p>
            <a:r>
              <a:rPr lang="en-US" dirty="0"/>
              <a:t>Container </a:t>
            </a:r>
            <a:r>
              <a:rPr lang="en-US" dirty="0" err="1"/>
              <a:t>Scaning</a:t>
            </a:r>
            <a:r>
              <a:rPr lang="en-US" dirty="0"/>
              <a:t> Options - 5 minutes</a:t>
            </a:r>
          </a:p>
          <a:p>
            <a:r>
              <a:rPr lang="en-US" dirty="0"/>
              <a:t>DevOps - Architecture reference (Microservice) in K8s way - 15 Minutes</a:t>
            </a:r>
          </a:p>
          <a:p>
            <a:r>
              <a:rPr lang="en-US" dirty="0" err="1"/>
              <a:t>GitOps</a:t>
            </a:r>
            <a:r>
              <a:rPr lang="en-US" dirty="0"/>
              <a:t> - Architecture Diagram Reference - 20 Minutes</a:t>
            </a:r>
          </a:p>
          <a:p>
            <a:r>
              <a:rPr lang="en-US" dirty="0" err="1"/>
              <a:t>ArgoCD</a:t>
            </a:r>
            <a:r>
              <a:rPr lang="en-US" dirty="0"/>
              <a:t> - Understanding - 15 Minutes</a:t>
            </a:r>
          </a:p>
          <a:p>
            <a:r>
              <a:rPr lang="en-US" dirty="0"/>
              <a:t>Kubernetes Dashboard via </a:t>
            </a:r>
            <a:r>
              <a:rPr lang="en-US" dirty="0" err="1"/>
              <a:t>Killercoda</a:t>
            </a:r>
            <a:endParaRPr lang="en-US" dirty="0"/>
          </a:p>
          <a:p>
            <a:r>
              <a:rPr lang="en-US" dirty="0" err="1"/>
              <a:t>ServiceMesh</a:t>
            </a:r>
            <a:r>
              <a:rPr lang="en-US" dirty="0"/>
              <a:t> - Reference architecture and usage, links to share - 15 Minutes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2" y="2503589"/>
            <a:ext cx="11535507" cy="4066024"/>
          </a:xfrm>
        </p:spPr>
        <p:txBody>
          <a:bodyPr>
            <a:normAutofit/>
          </a:bodyPr>
          <a:lstStyle/>
          <a:p>
            <a:r>
              <a:rPr lang="en-US" dirty="0"/>
              <a:t>Refer training notes section for links </a:t>
            </a:r>
            <a:r>
              <a:rPr lang="en-US"/>
              <a:t>on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13320</TotalTime>
  <Words>96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DAY 37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225</cp:revision>
  <dcterms:created xsi:type="dcterms:W3CDTF">2023-03-25T06:33:17Z</dcterms:created>
  <dcterms:modified xsi:type="dcterms:W3CDTF">2023-05-25T16:54:31Z</dcterms:modified>
</cp:coreProperties>
</file>