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7"/>
  </p:notesMasterIdLst>
  <p:sldIdLst>
    <p:sldId id="439" r:id="rId2"/>
    <p:sldId id="449" r:id="rId3"/>
    <p:sldId id="452" r:id="rId4"/>
    <p:sldId id="453" r:id="rId5"/>
    <p:sldId id="45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30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Daemon set understanding, use-cases </a:t>
            </a:r>
          </a:p>
          <a:p>
            <a:r>
              <a:rPr lang="en-US" dirty="0"/>
              <a:t>Daemon </a:t>
            </a:r>
            <a:r>
              <a:rPr lang="en-US"/>
              <a:t>set Demo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Daemon sets - Understanding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F110-B9C0-9BFE-6FD5-B3F95AD77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3711"/>
            <a:ext cx="5941676" cy="3882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05416-B88D-F587-1C71-D0448726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676" y="2401011"/>
            <a:ext cx="6096001" cy="405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0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Daemon sets – Use Cases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C174D-9677-ECD1-59BA-3F0683E2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3" y="2401011"/>
            <a:ext cx="5641565" cy="3711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56ADF1-7255-66EE-514C-F5AD30202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888" y="2401010"/>
            <a:ext cx="6396111" cy="371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8505"/>
            <a:ext cx="12192000" cy="4579495"/>
          </a:xfrm>
        </p:spPr>
        <p:txBody>
          <a:bodyPr>
            <a:normAutofit/>
          </a:bodyPr>
          <a:lstStyle/>
          <a:p>
            <a:r>
              <a:rPr lang="en-US" dirty="0" err="1"/>
              <a:t>Daemonset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https://kubernetes.io/docs/concepts/workloads/controllers/daemonset/</a:t>
            </a:r>
          </a:p>
          <a:p>
            <a:r>
              <a:rPr lang="en-US" dirty="0" err="1"/>
              <a:t>Statefulset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https://kubernetes.io/docs/concepts/workloads/controllers/statefulset/</a:t>
            </a:r>
          </a:p>
          <a:p>
            <a:pPr lvl="1"/>
            <a:r>
              <a:rPr lang="en-US" dirty="0"/>
              <a:t>https://sysdig.com/learn-cloud-native/kubernetes-101/kubernetes-statefulsets-overview/</a:t>
            </a:r>
          </a:p>
          <a:p>
            <a:r>
              <a:rPr lang="en-US" dirty="0"/>
              <a:t>Static Pods and </a:t>
            </a:r>
            <a:r>
              <a:rPr lang="en-US" dirty="0" err="1"/>
              <a:t>Daemonset</a:t>
            </a:r>
            <a:r>
              <a:rPr lang="en-US" dirty="0"/>
              <a:t>:</a:t>
            </a:r>
          </a:p>
          <a:p>
            <a:pPr lvl="1"/>
            <a:r>
              <a:rPr lang="en-US"/>
              <a:t>https</a:t>
            </a:r>
            <a:r>
              <a:rPr lang="en-US" dirty="0"/>
              <a:t>://medium.com/google-cloud/daemon-sets-static-pods-bf43b10efe97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11190</TotalTime>
  <Words>95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Ion Boardroom</vt:lpstr>
      <vt:lpstr>DAY 30</vt:lpstr>
      <vt:lpstr>AGENDA</vt:lpstr>
      <vt:lpstr>Daemon sets - Understanding</vt:lpstr>
      <vt:lpstr>Daemon sets – Use Cases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195</cp:revision>
  <dcterms:created xsi:type="dcterms:W3CDTF">2023-03-25T06:33:17Z</dcterms:created>
  <dcterms:modified xsi:type="dcterms:W3CDTF">2023-05-15T03:53:58Z</dcterms:modified>
</cp:coreProperties>
</file>