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Volume, PV and PVC in details</a:t>
            </a:r>
          </a:p>
          <a:p>
            <a:r>
              <a:rPr lang="en-US" dirty="0"/>
              <a:t>Volume, PV and PVC demo</a:t>
            </a:r>
          </a:p>
          <a:p>
            <a:r>
              <a:rPr lang="en-US" dirty="0" err="1"/>
              <a:t>statefulset</a:t>
            </a:r>
            <a:r>
              <a:rPr lang="en-US" dirty="0"/>
              <a:t> understanding in detail</a:t>
            </a:r>
          </a:p>
          <a:p>
            <a:r>
              <a:rPr lang="en-US" dirty="0" err="1"/>
              <a:t>Statefulset</a:t>
            </a:r>
            <a:r>
              <a:rPr lang="en-US" dirty="0"/>
              <a:t> Demo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8505"/>
            <a:ext cx="12192000" cy="4579495"/>
          </a:xfrm>
        </p:spPr>
        <p:txBody>
          <a:bodyPr>
            <a:normAutofit/>
          </a:bodyPr>
          <a:lstStyle/>
          <a:p>
            <a:r>
              <a:rPr lang="en-US" dirty="0" err="1"/>
              <a:t>Statefulset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https://kubernetes.io/docs/concepts/workloads/controllers/statefulset/</a:t>
            </a:r>
          </a:p>
          <a:p>
            <a:pPr lvl="1"/>
            <a:r>
              <a:rPr lang="en-US" dirty="0"/>
              <a:t>https://sysdig.com/learn-cloud-native/kubernetes-101/kubernetes-statefulsets-overview/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11191</TotalTime>
  <Words>72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30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195</cp:revision>
  <dcterms:created xsi:type="dcterms:W3CDTF">2023-03-25T06:33:17Z</dcterms:created>
  <dcterms:modified xsi:type="dcterms:W3CDTF">2023-05-15T03:56:20Z</dcterms:modified>
</cp:coreProperties>
</file>