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11"/>
  </p:notesMasterIdLst>
  <p:sldIdLst>
    <p:sldId id="439" r:id="rId2"/>
    <p:sldId id="449" r:id="rId3"/>
    <p:sldId id="452" r:id="rId4"/>
    <p:sldId id="453" r:id="rId5"/>
    <p:sldId id="454" r:id="rId6"/>
    <p:sldId id="455" r:id="rId7"/>
    <p:sldId id="456" r:id="rId8"/>
    <p:sldId id="457" r:id="rId9"/>
    <p:sldId id="45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31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31866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Recap/Any query from previous session</a:t>
            </a:r>
          </a:p>
          <a:p>
            <a:r>
              <a:rPr lang="en-US" dirty="0" err="1"/>
              <a:t>Ephermal</a:t>
            </a:r>
            <a:r>
              <a:rPr lang="en-US" dirty="0"/>
              <a:t> vs persistent storage</a:t>
            </a:r>
          </a:p>
          <a:p>
            <a:r>
              <a:rPr lang="en-US" dirty="0"/>
              <a:t>Volumes - </a:t>
            </a:r>
            <a:r>
              <a:rPr lang="en-US" dirty="0" err="1"/>
              <a:t>emptyDir</a:t>
            </a:r>
            <a:r>
              <a:rPr lang="en-US" dirty="0"/>
              <a:t>, </a:t>
            </a:r>
            <a:r>
              <a:rPr lang="en-US" dirty="0" err="1"/>
              <a:t>Hostpath</a:t>
            </a:r>
            <a:r>
              <a:rPr lang="en-US" dirty="0"/>
              <a:t>, </a:t>
            </a:r>
            <a:r>
              <a:rPr lang="en-US" dirty="0" err="1"/>
              <a:t>downwardAPI</a:t>
            </a:r>
            <a:r>
              <a:rPr lang="en-US" dirty="0"/>
              <a:t> &amp; NFS with Demo</a:t>
            </a:r>
          </a:p>
          <a:p>
            <a:r>
              <a:rPr lang="en-US" dirty="0"/>
              <a:t>Volumes - </a:t>
            </a:r>
            <a:r>
              <a:rPr lang="en-US" dirty="0" err="1"/>
              <a:t>downwardApi</a:t>
            </a:r>
            <a:r>
              <a:rPr lang="en-US" dirty="0"/>
              <a:t> &amp; </a:t>
            </a:r>
            <a:r>
              <a:rPr lang="en-US" dirty="0" err="1"/>
              <a:t>Hostpath</a:t>
            </a:r>
            <a:r>
              <a:rPr lang="en-US" dirty="0"/>
              <a:t> - Demo</a:t>
            </a:r>
          </a:p>
          <a:p>
            <a:r>
              <a:rPr lang="en-US" dirty="0" err="1"/>
              <a:t>Peristent</a:t>
            </a:r>
            <a:r>
              <a:rPr lang="en-US" dirty="0"/>
              <a:t> volume (PV) and Persistent volume claim (PVC)</a:t>
            </a:r>
          </a:p>
          <a:p>
            <a:r>
              <a:rPr lang="en-US" dirty="0"/>
              <a:t>PV and PVC Data dependencies, use case &amp; Advantages</a:t>
            </a:r>
          </a:p>
          <a:p>
            <a:r>
              <a:rPr lang="en-US" dirty="0"/>
              <a:t>static vs dynamic </a:t>
            </a:r>
            <a:r>
              <a:rPr lang="en-US" dirty="0" err="1"/>
              <a:t>provisoning</a:t>
            </a:r>
            <a:r>
              <a:rPr lang="en-US" dirty="0"/>
              <a:t>, PVC assignment in deployments, </a:t>
            </a:r>
            <a:r>
              <a:rPr lang="en-US" dirty="0" err="1"/>
              <a:t>daemonset</a:t>
            </a:r>
            <a:r>
              <a:rPr lang="en-US" dirty="0"/>
              <a:t> and </a:t>
            </a:r>
            <a:r>
              <a:rPr lang="en-US" dirty="0" err="1"/>
              <a:t>statefulSet</a:t>
            </a:r>
            <a:r>
              <a:rPr lang="en-US" dirty="0"/>
              <a:t> objects</a:t>
            </a:r>
          </a:p>
          <a:p>
            <a:r>
              <a:rPr lang="en-US" dirty="0"/>
              <a:t>PV and </a:t>
            </a:r>
            <a:r>
              <a:rPr lang="en-US" dirty="0" err="1"/>
              <a:t>pvc</a:t>
            </a:r>
            <a:r>
              <a:rPr lang="en-US" dirty="0"/>
              <a:t> demo</a:t>
            </a:r>
          </a:p>
          <a:p>
            <a:r>
              <a:rPr lang="en-US" dirty="0" err="1"/>
              <a:t>statefulSet</a:t>
            </a:r>
            <a:r>
              <a:rPr lang="en-US" dirty="0"/>
              <a:t> Understanding</a:t>
            </a:r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A013-9E50-4168-99B3-923EC01C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&amp; Mounts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71F0B1-9B96-1061-7305-A789382DF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62" y="2272247"/>
            <a:ext cx="10298242" cy="468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7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DEED-0891-ACAF-2F67-695C68E4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Types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66005-747C-83C9-EE4D-D033BF696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800" y="2322986"/>
            <a:ext cx="8761413" cy="43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5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8126-B7CB-9D51-37C7-52DFF976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Volume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CFAB1-4E9A-F345-0A75-A5C2B2638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1" y="2319337"/>
            <a:ext cx="5602031" cy="4538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34518C-CD1A-589A-53F2-4B420D9F2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272" y="2319336"/>
            <a:ext cx="6265889" cy="45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7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A7F2-BCAD-CA65-2AF3-48741EB7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Volume Claim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D1685-CD0C-8622-0D73-2B9869DE0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02" y="2349305"/>
            <a:ext cx="11197883" cy="450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1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43BA-93F6-3789-AC2C-11A4BAFA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PVC - Binding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156F1-DEC0-E3B8-45BE-121DD1ABF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07102"/>
            <a:ext cx="5584875" cy="4550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BF7262-682E-161B-DE67-59774B955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483" y="2307102"/>
            <a:ext cx="6480518" cy="455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09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EC57-4692-7956-F125-D68F3C59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PVC - Details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2B98A-F8D9-0C3C-DABD-FAAB2EC31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9" y="2230341"/>
            <a:ext cx="11169747" cy="446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87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78505"/>
            <a:ext cx="12192000" cy="4579495"/>
          </a:xfrm>
        </p:spPr>
        <p:txBody>
          <a:bodyPr>
            <a:normAutofit/>
          </a:bodyPr>
          <a:lstStyle/>
          <a:p>
            <a:r>
              <a:rPr lang="en-US" dirty="0"/>
              <a:t>Volumes/Persistent Volumes in Kubernetes world: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	https://kubernetes.io/docs/concepts/storage/volumes/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	https://kubernetes.io/docs/concepts/storage/persistent-volumes/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	https://kubernetes.io/docs/concepts/storage/ephemeral-volumes/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	https://kubernetes.io/docs/concepts/storage/projected-volumes/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	https://kubernetes.io/docs/tasks/configure-pod-container/configure-persistent-volume-storage/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	https://bluexp.netapp.com/blog/cvo-blg-kubernetes-persistent-volume-claims-explained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	https://www.digihunch.com/2021/06/kubernetes-storage-explained/</a:t>
            </a:r>
          </a:p>
        </p:txBody>
      </p:sp>
    </p:spTree>
    <p:extLst>
      <p:ext uri="{BB962C8B-B14F-4D97-AF65-F5344CB8AC3E}">
        <p14:creationId xmlns:p14="http://schemas.microsoft.com/office/powerpoint/2010/main" val="236268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11310</TotalTime>
  <Words>204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Ion Boardroom</vt:lpstr>
      <vt:lpstr>DAY 31</vt:lpstr>
      <vt:lpstr>AGENDA</vt:lpstr>
      <vt:lpstr>Volume &amp; Mounts</vt:lpstr>
      <vt:lpstr>Volume Types</vt:lpstr>
      <vt:lpstr>Persistent Volume</vt:lpstr>
      <vt:lpstr>Persistent Volume Claim</vt:lpstr>
      <vt:lpstr>PVC - Binding</vt:lpstr>
      <vt:lpstr>PVC - Details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205</cp:revision>
  <dcterms:created xsi:type="dcterms:W3CDTF">2023-03-25T06:33:17Z</dcterms:created>
  <dcterms:modified xsi:type="dcterms:W3CDTF">2023-05-16T04:02:11Z</dcterms:modified>
</cp:coreProperties>
</file>