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9"/>
  </p:notesMasterIdLst>
  <p:sldIdLst>
    <p:sldId id="439" r:id="rId2"/>
    <p:sldId id="449" r:id="rId3"/>
    <p:sldId id="454" r:id="rId4"/>
    <p:sldId id="455" r:id="rId5"/>
    <p:sldId id="456" r:id="rId6"/>
    <p:sldId id="457" r:id="rId7"/>
    <p:sldId id="45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PV and PVC Data dependencies, use case &amp; Advantages</a:t>
            </a:r>
          </a:p>
          <a:p>
            <a:r>
              <a:rPr lang="en-US" dirty="0"/>
              <a:t>static vs dynamic </a:t>
            </a:r>
            <a:r>
              <a:rPr lang="en-US" dirty="0" err="1"/>
              <a:t>provisoning</a:t>
            </a:r>
            <a:r>
              <a:rPr lang="en-US" dirty="0"/>
              <a:t>, PVC assignment in deployments, </a:t>
            </a:r>
            <a:r>
              <a:rPr lang="en-US" dirty="0" err="1"/>
              <a:t>daemonset</a:t>
            </a:r>
            <a:r>
              <a:rPr lang="en-US" dirty="0"/>
              <a:t> and </a:t>
            </a:r>
            <a:r>
              <a:rPr lang="en-US" dirty="0" err="1"/>
              <a:t>statefulSet</a:t>
            </a:r>
            <a:r>
              <a:rPr lang="en-US" dirty="0"/>
              <a:t> objects</a:t>
            </a:r>
          </a:p>
          <a:p>
            <a:r>
              <a:rPr lang="en-US" dirty="0"/>
              <a:t>PV and </a:t>
            </a:r>
            <a:r>
              <a:rPr lang="en-US" dirty="0" err="1"/>
              <a:t>pvc</a:t>
            </a:r>
            <a:r>
              <a:rPr lang="en-US" dirty="0"/>
              <a:t> demo</a:t>
            </a:r>
          </a:p>
          <a:p>
            <a:r>
              <a:rPr lang="en-US" dirty="0"/>
              <a:t>Storage Classes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and use cases</a:t>
            </a:r>
          </a:p>
          <a:p>
            <a:r>
              <a:rPr lang="en-US" dirty="0" err="1"/>
              <a:t>Statefulset</a:t>
            </a:r>
            <a:r>
              <a:rPr lang="en-US" dirty="0"/>
              <a:t> Demo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8126-B7CB-9D51-37C7-52DFF976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FAB1-4E9A-F345-0A75-A5C2B263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" y="2319337"/>
            <a:ext cx="5602031" cy="453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518C-CD1A-589A-53F2-4B420D9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72" y="2319336"/>
            <a:ext cx="6265889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A7F2-BCAD-CA65-2AF3-48741EB7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Claim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D1685-CD0C-8622-0D73-2B9869D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2349305"/>
            <a:ext cx="11197883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3BA-93F6-3789-AC2C-11A4BAF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Binding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156F1-DEC0-E3B8-45BE-121DD1AB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7102"/>
            <a:ext cx="5584875" cy="455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7262-682E-161B-DE67-59774B95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3" y="2307102"/>
            <a:ext cx="6480518" cy="45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C57-4692-7956-F125-D68F3C5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B98A-F8D9-0C3C-DABD-FAAB2EC3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2230341"/>
            <a:ext cx="11169747" cy="44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Persistent Volumes in Kubernetes world: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https://kubernetes.io/docs/concepts/storage/persistent-volumes/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https://kubernetes.io/docs/tasks/configure-pod-container/configure-persistent-volume-storage/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https://bluexp.netapp.com/blog/cvo-blg-kubernetes-persistent-volume-claims-explained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https://www.digihunch.com/2021/06/kubernetes-storage-explained/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11207</TotalTime>
  <Words>125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DAY 30</vt:lpstr>
      <vt:lpstr>AGENDA</vt:lpstr>
      <vt:lpstr>Persistent Volume</vt:lpstr>
      <vt:lpstr>Persistent Volume Claim</vt:lpstr>
      <vt:lpstr>PVC - Binding</vt:lpstr>
      <vt:lpstr>PVC - Details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205</cp:revision>
  <dcterms:created xsi:type="dcterms:W3CDTF">2023-03-25T06:33:17Z</dcterms:created>
  <dcterms:modified xsi:type="dcterms:W3CDTF">2023-05-16T04:10:57Z</dcterms:modified>
</cp:coreProperties>
</file>