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9" r:id="rId3"/>
    <p:sldId id="452" r:id="rId4"/>
    <p:sldId id="453" r:id="rId5"/>
    <p:sldId id="45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#:~:text=No%20more%20than%20110%20pods,more%20than%20150%2C000%20total%20p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970672" y="2445933"/>
            <a:ext cx="8117058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Services -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 Pdf &amp; Notes section for details</a:t>
            </a:r>
          </a:p>
          <a:p>
            <a:r>
              <a:rPr lang="en-US" dirty="0"/>
              <a:t>Services in detail</a:t>
            </a:r>
          </a:p>
          <a:p>
            <a:pPr lvl="1"/>
            <a:r>
              <a:rPr lang="en-US" dirty="0" err="1"/>
              <a:t>ClusterIp</a:t>
            </a:r>
            <a:endParaRPr lang="en-US" dirty="0"/>
          </a:p>
          <a:p>
            <a:pPr lvl="1"/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 err="1"/>
              <a:t>LoadBalancer</a:t>
            </a:r>
            <a:endParaRPr lang="en-US" dirty="0"/>
          </a:p>
          <a:p>
            <a:pPr lvl="1"/>
            <a:r>
              <a:rPr lang="en-US" dirty="0"/>
              <a:t>Headless Services</a:t>
            </a:r>
          </a:p>
          <a:p>
            <a:pPr lvl="1"/>
            <a:r>
              <a:rPr lang="en-US" dirty="0"/>
              <a:t>External Services</a:t>
            </a:r>
          </a:p>
          <a:p>
            <a:pPr lvl="1"/>
            <a:r>
              <a:rPr lang="en-US" dirty="0"/>
              <a:t>Internal Services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Ingress understanding</a:t>
            </a:r>
          </a:p>
          <a:p>
            <a:r>
              <a:rPr lang="en-US" dirty="0"/>
              <a:t>Ingress use-case &amp; need</a:t>
            </a:r>
          </a:p>
          <a:p>
            <a:r>
              <a:rPr lang="en-US" dirty="0"/>
              <a:t>Architectural discussion</a:t>
            </a:r>
          </a:p>
          <a:p>
            <a:r>
              <a:rPr lang="en-US" dirty="0"/>
              <a:t>Ingress integration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Services:</a:t>
            </a:r>
          </a:p>
          <a:p>
            <a:pPr lvl="1"/>
            <a:r>
              <a:rPr lang="en-US" dirty="0"/>
              <a:t>https://kubernetes.io/docs/concepts/services-networking/connect-applications-service/</a:t>
            </a:r>
          </a:p>
          <a:p>
            <a:pPr lvl="1"/>
            <a:r>
              <a:rPr lang="en-US" dirty="0"/>
              <a:t>Images: https://theithollow.com/wp-content/uploads/2019/01/image-9-1024x375.png</a:t>
            </a:r>
          </a:p>
          <a:p>
            <a:r>
              <a:rPr lang="en-US" dirty="0"/>
              <a:t>Consideration for large cluster:</a:t>
            </a:r>
          </a:p>
          <a:p>
            <a:pPr lvl="1"/>
            <a:r>
              <a:rPr lang="en-US" dirty="0">
                <a:hlinkClick r:id="rId2"/>
              </a:rPr>
              <a:t>https://kubernetes.io/docs/setup/best-practices/cluster-large/#:~:text=No%20more%20than%20110%20pods,more%20than%20150%2C000%20total%20pods</a:t>
            </a:r>
            <a:r>
              <a:rPr lang="en-US" dirty="0"/>
              <a:t>Ingress:</a:t>
            </a:r>
          </a:p>
          <a:p>
            <a:r>
              <a:rPr lang="en-US" dirty="0"/>
              <a:t>Ingress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https://kubernetes.io/docs/concepts/services-networking/ingress/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https://kubernetes.io/docs/concepts/services-networking/ingress-controllers/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https://devopscube.com/kubernetes-ingress-tutorial/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https://devopscube.com/setup-ingress-kubernetes-nginx-controller/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https://www.ibm.com/cloud/blog/kubernetes-ingress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https://www.bmc.com/blogs/kubernetes-ingress/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40005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14179</TotalTime>
  <Words>207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DAY 36</vt:lpstr>
      <vt:lpstr>AGENDA</vt:lpstr>
      <vt:lpstr>Services - Understanding</vt:lpstr>
      <vt:lpstr>Ingress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226</cp:revision>
  <dcterms:created xsi:type="dcterms:W3CDTF">2023-03-25T06:33:17Z</dcterms:created>
  <dcterms:modified xsi:type="dcterms:W3CDTF">2023-05-22T03:57:56Z</dcterms:modified>
</cp:coreProperties>
</file>