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sldIdLst>
    <p:sldId id="439" r:id="rId2"/>
    <p:sldId id="442" r:id="rId3"/>
    <p:sldId id="448" r:id="rId4"/>
    <p:sldId id="43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swarm/admin_guide/" TargetMode="External"/><Relationship Id="rId3" Type="http://schemas.openxmlformats.org/officeDocument/2006/relationships/hyperlink" Target="https://docs.docker.com/engine/swarm/services/" TargetMode="External"/><Relationship Id="rId7" Type="http://schemas.openxmlformats.org/officeDocument/2006/relationships/hyperlink" Target="https://docs.docker.com/get-started/swarm-deploy/" TargetMode="External"/><Relationship Id="rId2" Type="http://schemas.openxmlformats.org/officeDocument/2006/relationships/hyperlink" Target="https://docs.docker.com/engine/swarm/how-swarm-mode-works/swarm-task-sta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swarm/networking/" TargetMode="External"/><Relationship Id="rId5" Type="http://schemas.openxmlformats.org/officeDocument/2006/relationships/hyperlink" Target="https://docs.docker.com/engine/swarm/secrets/" TargetMode="External"/><Relationship Id="rId10" Type="http://schemas.openxmlformats.org/officeDocument/2006/relationships/hyperlink" Target="http://thesecretlivesofdata.com/raft/" TargetMode="External"/><Relationship Id="rId4" Type="http://schemas.openxmlformats.org/officeDocument/2006/relationships/hyperlink" Target="https://docs.docker.com/engine/swarm/configs/" TargetMode="External"/><Relationship Id="rId9" Type="http://schemas.openxmlformats.org/officeDocument/2006/relationships/hyperlink" Target="https://docs.docker.com/engine/swarm/raf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19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Docker Swarm – Deep Dive</a:t>
            </a:r>
          </a:p>
          <a:p>
            <a:pPr lvl="1"/>
            <a:r>
              <a:rPr lang="en-US" dirty="0"/>
              <a:t>Swarm Mode Concepts</a:t>
            </a:r>
          </a:p>
          <a:p>
            <a:pPr lvl="1"/>
            <a:r>
              <a:rPr lang="en-US" dirty="0"/>
              <a:t>Swarm Task State</a:t>
            </a:r>
          </a:p>
          <a:p>
            <a:pPr lvl="1"/>
            <a:r>
              <a:rPr lang="en-US" dirty="0"/>
              <a:t>Deploy Service</a:t>
            </a:r>
          </a:p>
          <a:p>
            <a:pPr lvl="1"/>
            <a:r>
              <a:rPr lang="en-US" dirty="0"/>
              <a:t>Perform Failovers</a:t>
            </a:r>
          </a:p>
          <a:p>
            <a:pPr lvl="1"/>
            <a:r>
              <a:rPr lang="en-US" dirty="0"/>
              <a:t>Manager/Worker Node – Operations</a:t>
            </a:r>
          </a:p>
          <a:p>
            <a:pPr lvl="1"/>
            <a:r>
              <a:rPr lang="en-US" dirty="0"/>
              <a:t>Manage Configuration</a:t>
            </a:r>
          </a:p>
          <a:p>
            <a:pPr lvl="1"/>
            <a:r>
              <a:rPr lang="en-US" dirty="0"/>
              <a:t>Manage Sensitive data – Secrets</a:t>
            </a:r>
          </a:p>
          <a:p>
            <a:pPr lvl="1"/>
            <a:r>
              <a:rPr lang="en-US" dirty="0"/>
              <a:t>Manage Swarm Deploy</a:t>
            </a:r>
          </a:p>
          <a:p>
            <a:pPr lvl="1"/>
            <a:r>
              <a:rPr lang="en-US" dirty="0"/>
              <a:t>Swarm Admin state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F7A2-6541-7804-044E-92BB697B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More 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BB4D-9668-0EB8-5926-A1461797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611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Swarm Task State - </a:t>
            </a:r>
            <a:r>
              <a:rPr lang="en-US" dirty="0">
                <a:hlinkClick r:id="rId2"/>
              </a:rPr>
              <a:t>https://docs.docker.com/engine/swarm/how-swarm-mode-works/swarm-task-states/</a:t>
            </a:r>
            <a:endParaRPr lang="en-US" dirty="0"/>
          </a:p>
          <a:p>
            <a:r>
              <a:rPr lang="en-US" dirty="0"/>
              <a:t>Deploy Service - </a:t>
            </a:r>
            <a:r>
              <a:rPr lang="en-US" dirty="0">
                <a:hlinkClick r:id="rId3"/>
              </a:rPr>
              <a:t>https://docs.docker.com/engine/swarm/services/</a:t>
            </a:r>
            <a:endParaRPr lang="en-US" dirty="0"/>
          </a:p>
          <a:p>
            <a:r>
              <a:rPr lang="en-US" dirty="0"/>
              <a:t>Docker Swarm Network - https://docs.docker.com/engine/swarm/networking/</a:t>
            </a:r>
          </a:p>
          <a:p>
            <a:r>
              <a:rPr lang="en-US" dirty="0"/>
              <a:t>Store Configuration - </a:t>
            </a:r>
            <a:r>
              <a:rPr lang="en-US" dirty="0">
                <a:hlinkClick r:id="rId4"/>
              </a:rPr>
              <a:t>https://docs.docker.com/engine/swarm/configs/</a:t>
            </a:r>
            <a:endParaRPr lang="en-US" dirty="0"/>
          </a:p>
          <a:p>
            <a:r>
              <a:rPr lang="en-US" dirty="0"/>
              <a:t>Manage Sensitive data - </a:t>
            </a:r>
            <a:r>
              <a:rPr lang="en-US" dirty="0">
                <a:hlinkClick r:id="rId5"/>
              </a:rPr>
              <a:t>https://docs.docker.com/engine/swarm/secrets/</a:t>
            </a:r>
            <a:endParaRPr lang="en-US" dirty="0"/>
          </a:p>
          <a:p>
            <a:r>
              <a:rPr lang="en-US" dirty="0"/>
              <a:t>Manage Swarm Service N/W - </a:t>
            </a:r>
            <a:r>
              <a:rPr lang="en-US" dirty="0">
                <a:hlinkClick r:id="rId6"/>
              </a:rPr>
              <a:t>https://docs.docker.com/engine/swarm/networking/</a:t>
            </a:r>
            <a:endParaRPr lang="en-US" dirty="0"/>
          </a:p>
          <a:p>
            <a:r>
              <a:rPr lang="en-US" dirty="0"/>
              <a:t>Swarm Deploy - </a:t>
            </a:r>
            <a:r>
              <a:rPr lang="en-US" dirty="0">
                <a:hlinkClick r:id="rId7"/>
              </a:rPr>
              <a:t>https://docs.docker.com/get-started/swarm-deploy/</a:t>
            </a:r>
            <a:endParaRPr lang="en-US" dirty="0"/>
          </a:p>
          <a:p>
            <a:r>
              <a:rPr lang="en-US" dirty="0"/>
              <a:t>Docker Swarm Administration - </a:t>
            </a:r>
            <a:r>
              <a:rPr lang="en-US" dirty="0">
                <a:hlinkClick r:id="rId8"/>
              </a:rPr>
              <a:t>https://docs.docker.com/engine/swarm/admin_guide/</a:t>
            </a:r>
            <a:endParaRPr lang="en-US" dirty="0"/>
          </a:p>
          <a:p>
            <a:r>
              <a:rPr lang="en-US" dirty="0"/>
              <a:t>Raft Consensus –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9"/>
              </a:rPr>
              <a:t>https://docs.docker.com/engine/swarm/raft/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10"/>
              </a:rPr>
              <a:t>http://thesecretlivesofdata.com/raft/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32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Swarm – More Insights</a:t>
            </a:r>
          </a:p>
          <a:p>
            <a:r>
              <a:rPr lang="en-IN" dirty="0"/>
              <a:t>Docker swarm reference guide</a:t>
            </a:r>
          </a:p>
          <a:p>
            <a:r>
              <a:rPr lang="en-IN" dirty="0"/>
              <a:t>Docker Swarm installation steps: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https://www.ibm.com/docs/ru/planning-analytics/2.0.0?topic=swarm-create-docker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9698</TotalTime>
  <Words>259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Ion Boardroom</vt:lpstr>
      <vt:lpstr>DAY 19</vt:lpstr>
      <vt:lpstr>AGENDA</vt:lpstr>
      <vt:lpstr>Docker Swarm – More Insight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151</cp:revision>
  <dcterms:created xsi:type="dcterms:W3CDTF">2023-03-25T06:33:17Z</dcterms:created>
  <dcterms:modified xsi:type="dcterms:W3CDTF">2023-05-02T03:22:01Z</dcterms:modified>
</cp:coreProperties>
</file>