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2" r:id="rId3"/>
    <p:sldId id="43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v3.0 – Demo</a:t>
            </a:r>
          </a:p>
          <a:p>
            <a:pPr lvl="1"/>
            <a:r>
              <a:rPr lang="en-US" dirty="0"/>
              <a:t>Example voting app</a:t>
            </a:r>
          </a:p>
          <a:p>
            <a:pPr lvl="1"/>
            <a:r>
              <a:rPr lang="en-US" dirty="0"/>
              <a:t>Docker compose helpful commands</a:t>
            </a:r>
          </a:p>
          <a:p>
            <a:pPr lvl="1"/>
            <a:r>
              <a:rPr lang="en-US" dirty="0"/>
              <a:t>Docker-compose second level – v2/v3</a:t>
            </a:r>
          </a:p>
          <a:p>
            <a:pPr lvl="2"/>
            <a:r>
              <a:rPr lang="en-US" dirty="0"/>
              <a:t>Docker compose file – brief</a:t>
            </a:r>
          </a:p>
          <a:p>
            <a:pPr lvl="2"/>
            <a:r>
              <a:rPr lang="en-US" dirty="0"/>
              <a:t>Individual components</a:t>
            </a:r>
          </a:p>
          <a:p>
            <a:pPr lvl="2"/>
            <a:r>
              <a:rPr lang="en-US" dirty="0"/>
              <a:t>Application deployment</a:t>
            </a:r>
          </a:p>
          <a:p>
            <a:pPr lvl="2"/>
            <a:r>
              <a:rPr lang="en-US" dirty="0"/>
              <a:t>Build process</a:t>
            </a:r>
          </a:p>
          <a:p>
            <a:pPr lvl="2"/>
            <a:r>
              <a:rPr lang="en-US" dirty="0"/>
              <a:t>Docker compose rebuild</a:t>
            </a:r>
          </a:p>
          <a:p>
            <a:pPr lvl="2"/>
            <a:r>
              <a:rPr lang="en-US" dirty="0"/>
              <a:t>Docker compose one off commands</a:t>
            </a:r>
          </a:p>
          <a:p>
            <a:pPr lvl="2"/>
            <a:r>
              <a:rPr lang="en-US" dirty="0"/>
              <a:t>Docker compose Environment variables</a:t>
            </a:r>
          </a:p>
          <a:p>
            <a:pPr lvl="2"/>
            <a:r>
              <a:rPr lang="en-US" dirty="0"/>
              <a:t>Nodejs example for demo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–v3.0 description in detail</a:t>
            </a:r>
          </a:p>
          <a:p>
            <a:pPr lvl="1"/>
            <a:r>
              <a:rPr lang="en-IN" dirty="0"/>
              <a:t>https://docs.docker.com/compose/compose-file/03-compose-file/</a:t>
            </a:r>
          </a:p>
          <a:p>
            <a:r>
              <a:rPr lang="en-IN" dirty="0"/>
              <a:t>Docker Compose Small App from Docker page</a:t>
            </a:r>
          </a:p>
          <a:p>
            <a:pPr lvl="1"/>
            <a:r>
              <a:rPr lang="en-IN" dirty="0"/>
              <a:t>https://docs.docker.com/compose/gettingstarted/</a:t>
            </a:r>
          </a:p>
          <a:p>
            <a:r>
              <a:rPr lang="en-IN" dirty="0"/>
              <a:t>Docker Compose environment variables:</a:t>
            </a:r>
          </a:p>
          <a:p>
            <a:pPr lvl="1"/>
            <a:r>
              <a:rPr lang="en-IN" dirty="0"/>
              <a:t>https://docs.docker.com/compose/environment-variables/set-environment-variables/</a:t>
            </a:r>
          </a:p>
          <a:p>
            <a:r>
              <a:rPr lang="en-IN" dirty="0"/>
              <a:t>Docker Compose Awesome Examples</a:t>
            </a:r>
          </a:p>
          <a:p>
            <a:pPr lvl="1"/>
            <a:r>
              <a:rPr lang="en-IN" dirty="0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 in details</a:t>
            </a:r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3"/>
              </a:rPr>
              <a:t>https://github.com/dockersamples/example-voting-app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8648</TotalTime>
  <Words>156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14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116</cp:revision>
  <dcterms:created xsi:type="dcterms:W3CDTF">2023-03-25T06:33:17Z</dcterms:created>
  <dcterms:modified xsi:type="dcterms:W3CDTF">2023-04-25T03:44:48Z</dcterms:modified>
</cp:coreProperties>
</file>