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6"/>
  </p:notesMasterIdLst>
  <p:sldIdLst>
    <p:sldId id="439" r:id="rId2"/>
    <p:sldId id="442" r:id="rId3"/>
    <p:sldId id="267" r:id="rId4"/>
    <p:sldId id="43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samples/example-voting-app" TargetMode="External"/><Relationship Id="rId2" Type="http://schemas.openxmlformats.org/officeDocument/2006/relationships/hyperlink" Target="https://github.com/docker/awesome-compo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14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4963819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 Compose – Demo</a:t>
            </a:r>
          </a:p>
          <a:p>
            <a:pPr lvl="1"/>
            <a:r>
              <a:rPr lang="en-US" dirty="0"/>
              <a:t>Example voting app</a:t>
            </a:r>
          </a:p>
          <a:p>
            <a:pPr lvl="1"/>
            <a:r>
              <a:rPr lang="en-US" dirty="0"/>
              <a:t>Docker compose helpful commands</a:t>
            </a:r>
          </a:p>
          <a:p>
            <a:pPr lvl="1"/>
            <a:r>
              <a:rPr lang="en-US" dirty="0"/>
              <a:t>Docker-compose second level – v2/v3</a:t>
            </a:r>
          </a:p>
          <a:p>
            <a:pPr lvl="2"/>
            <a:r>
              <a:rPr lang="en-US" dirty="0"/>
              <a:t>Docker compose file – brief</a:t>
            </a:r>
          </a:p>
          <a:p>
            <a:pPr lvl="2"/>
            <a:r>
              <a:rPr lang="en-US" dirty="0"/>
              <a:t>Individual components</a:t>
            </a:r>
          </a:p>
          <a:p>
            <a:pPr lvl="2"/>
            <a:r>
              <a:rPr lang="en-US" dirty="0"/>
              <a:t>Application deployment</a:t>
            </a:r>
          </a:p>
          <a:p>
            <a:pPr lvl="2"/>
            <a:r>
              <a:rPr lang="en-US" dirty="0"/>
              <a:t>Build process</a:t>
            </a:r>
          </a:p>
          <a:p>
            <a:pPr lvl="1"/>
            <a:r>
              <a:rPr lang="en-US" dirty="0"/>
              <a:t>Docker </a:t>
            </a:r>
            <a:r>
              <a:rPr lang="en-US"/>
              <a:t>Compose concepts</a:t>
            </a: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>
            <a:normAutofit/>
          </a:bodyPr>
          <a:lstStyle/>
          <a:p>
            <a:r>
              <a:rPr lang="en-US" sz="2800" dirty="0"/>
              <a:t>CONTAINER ORCHESTRATION – DOCKER SWARM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17A-DD37-A765-9F25-8A87477F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795271" cy="3416300"/>
          </a:xfrm>
        </p:spPr>
        <p:txBody>
          <a:bodyPr>
            <a:normAutofit/>
          </a:bodyPr>
          <a:lstStyle/>
          <a:p>
            <a:r>
              <a:rPr lang="en-US" sz="2400" dirty="0"/>
              <a:t>Native Clustering System</a:t>
            </a:r>
          </a:p>
          <a:p>
            <a:r>
              <a:rPr lang="en-US" sz="2400" dirty="0"/>
              <a:t>Clustering (management) for Docker</a:t>
            </a:r>
          </a:p>
          <a:p>
            <a:r>
              <a:rPr lang="en-US" sz="2400" dirty="0"/>
              <a:t>Manage multiple Docker daemons</a:t>
            </a:r>
          </a:p>
          <a:p>
            <a:r>
              <a:rPr lang="en-US" sz="2400" dirty="0"/>
              <a:t>Distribute workloads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C5B4C-075E-C636-3249-8D1884AD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20" y="1950217"/>
            <a:ext cx="6186912" cy="47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6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compose command Executed reference guide</a:t>
            </a:r>
          </a:p>
          <a:p>
            <a:r>
              <a:rPr lang="en-IN" dirty="0"/>
              <a:t>Docker Compose Small App</a:t>
            </a:r>
          </a:p>
          <a:p>
            <a:pPr lvl="1"/>
            <a:r>
              <a:rPr lang="en-IN" dirty="0"/>
              <a:t>Official Docker</a:t>
            </a:r>
          </a:p>
          <a:p>
            <a:r>
              <a:rPr lang="en-IN" dirty="0"/>
              <a:t>Docker Compose Awesome Examples</a:t>
            </a:r>
          </a:p>
          <a:p>
            <a:pPr lvl="1"/>
            <a:r>
              <a:rPr lang="en-IN" dirty="0">
                <a:hlinkClick r:id="rId2"/>
              </a:rPr>
              <a:t>https://github.com/docker/awesome-compose</a:t>
            </a:r>
            <a:endParaRPr lang="en-IN" dirty="0"/>
          </a:p>
          <a:p>
            <a:r>
              <a:rPr lang="en-IN" dirty="0"/>
              <a:t>Docker Compose Demo in details</a:t>
            </a:r>
          </a:p>
          <a:p>
            <a:pPr lvl="1"/>
            <a:r>
              <a:rPr lang="en-IN" dirty="0"/>
              <a:t>Voting App Example - </a:t>
            </a:r>
            <a:r>
              <a:rPr lang="en-IN" dirty="0">
                <a:hlinkClick r:id="rId3"/>
              </a:rPr>
              <a:t>https://github.com/dockersamples/example-voting-app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8550</TotalTime>
  <Words>109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DAY 14</vt:lpstr>
      <vt:lpstr>AGENDA</vt:lpstr>
      <vt:lpstr>CONTAINER ORCHESTRATION – DOCKER SWARM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115</cp:revision>
  <dcterms:created xsi:type="dcterms:W3CDTF">2023-03-25T06:33:17Z</dcterms:created>
  <dcterms:modified xsi:type="dcterms:W3CDTF">2023-04-25T02:06:32Z</dcterms:modified>
</cp:coreProperties>
</file>