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9" r:id="rId3"/>
    <p:sldId id="45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29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Disadvantages with pod based deployments</a:t>
            </a:r>
          </a:p>
          <a:p>
            <a:r>
              <a:rPr lang="en-US" dirty="0"/>
              <a:t>Replication controller understanding, usage and Demo</a:t>
            </a:r>
          </a:p>
          <a:p>
            <a:r>
              <a:rPr lang="en-US" dirty="0"/>
              <a:t>replica set understanding, usage/advantage and Demo</a:t>
            </a:r>
          </a:p>
          <a:p>
            <a:r>
              <a:rPr lang="en-US" dirty="0"/>
              <a:t>Limitation with replication controller and replica set</a:t>
            </a:r>
          </a:p>
          <a:p>
            <a:r>
              <a:rPr lang="en-US" dirty="0"/>
              <a:t>Deployment set understanding, usage, benefits and Demo</a:t>
            </a:r>
          </a:p>
          <a:p>
            <a:r>
              <a:rPr lang="en-US" dirty="0" err="1"/>
              <a:t>Daemonset</a:t>
            </a:r>
            <a:r>
              <a:rPr lang="en-US" dirty="0"/>
              <a:t> understanding, use-cases and Demo</a:t>
            </a:r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8505"/>
            <a:ext cx="12192000" cy="4579495"/>
          </a:xfrm>
        </p:spPr>
        <p:txBody>
          <a:bodyPr>
            <a:normAutofit/>
          </a:bodyPr>
          <a:lstStyle/>
          <a:p>
            <a:r>
              <a:rPr lang="en-US" dirty="0"/>
              <a:t>Pod vs Replication Controller vs Replica 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https://sysdig.com/learn-cloud-native/kubernetes-101/kubernetes-replicasets-overview/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https://www.mirantis.com/blog/kubernetes-replication-controller-replica-set-and-deployments-understanding-replication-options/</a:t>
            </a:r>
          </a:p>
          <a:p>
            <a:r>
              <a:rPr lang="en-US" dirty="0"/>
              <a:t>Static Pods and </a:t>
            </a:r>
            <a:r>
              <a:rPr lang="en-US" dirty="0" err="1"/>
              <a:t>Daemonset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https://medium.com/google-cloud/daemon-sets-static-pods-bf43b10efe97</a:t>
            </a:r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11175</TotalTime>
  <Words>104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Wingdings 3</vt:lpstr>
      <vt:lpstr>Ion Boardroom</vt:lpstr>
      <vt:lpstr>DAY 29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186</cp:revision>
  <dcterms:created xsi:type="dcterms:W3CDTF">2023-03-25T06:33:17Z</dcterms:created>
  <dcterms:modified xsi:type="dcterms:W3CDTF">2023-05-13T16:34:27Z</dcterms:modified>
</cp:coreProperties>
</file>