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35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Storage Classes understanding and provisioner details</a:t>
            </a:r>
          </a:p>
          <a:p>
            <a:r>
              <a:rPr lang="en-US" dirty="0"/>
              <a:t>Storage classes demo</a:t>
            </a:r>
          </a:p>
          <a:p>
            <a:r>
              <a:rPr lang="en-US" dirty="0"/>
              <a:t>statefulset understanding and use cases</a:t>
            </a:r>
          </a:p>
          <a:p>
            <a:r>
              <a:rPr lang="en-US" dirty="0"/>
              <a:t>Statefulset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2503589"/>
            <a:ext cx="11535507" cy="4066024"/>
          </a:xfrm>
        </p:spPr>
        <p:txBody>
          <a:bodyPr>
            <a:normAutofit/>
          </a:bodyPr>
          <a:lstStyle/>
          <a:p>
            <a:r>
              <a:rPr lang="en-US" dirty="0"/>
              <a:t>Dynamic Provisioning/Storage Classes:</a:t>
            </a:r>
          </a:p>
          <a:p>
            <a:pPr lvl="1"/>
            <a:r>
              <a:rPr lang="en-US" dirty="0"/>
              <a:t>https://kubernetes.io/docs/concepts/storage/storage-classes/</a:t>
            </a:r>
          </a:p>
          <a:p>
            <a:pPr lvl="1"/>
            <a:r>
              <a:rPr lang="en-US" dirty="0"/>
              <a:t>https://kubernetes.io/docs/concepts/storage/dynamic-provisioning/</a:t>
            </a:r>
          </a:p>
          <a:p>
            <a:pPr lvl="1"/>
            <a:r>
              <a:rPr lang="en-US" dirty="0"/>
              <a:t>https://kubernetes.io/docs/concepts/storage/storage-classes/#gce-pd</a:t>
            </a:r>
          </a:p>
          <a:p>
            <a:pPr lvl="1"/>
            <a:r>
              <a:rPr lang="en-US" dirty="0"/>
              <a:t>https://devopscube.com/persistent-volume-google-kubernetes-engine/</a:t>
            </a:r>
          </a:p>
          <a:p>
            <a:r>
              <a:rPr lang="en-US" dirty="0"/>
              <a:t>Statefulset:</a:t>
            </a:r>
          </a:p>
          <a:p>
            <a:pPr lvl="1"/>
            <a:r>
              <a:rPr lang="en-US" dirty="0"/>
              <a:t>https://kubernetes.io/docs/concepts/workloads/controllers/statefulset/</a:t>
            </a:r>
          </a:p>
          <a:p>
            <a:pPr lvl="1"/>
            <a:r>
              <a:rPr lang="en-US" dirty="0"/>
              <a:t>https://sysdig.com/learn-cloud-native/kubernetes-101/kubernetes-statefulsets-overview/	</a:t>
            </a:r>
          </a:p>
          <a:p>
            <a:pPr lvl="1"/>
            <a:r>
              <a:rPr lang="en-US" dirty="0"/>
              <a:t>https://akomljen.com/kubernetes-persistent-volumes-with-deployment-and-statefulset/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12760</TotalTime>
  <Words>128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35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216</cp:revision>
  <dcterms:created xsi:type="dcterms:W3CDTF">2023-03-25T06:33:17Z</dcterms:created>
  <dcterms:modified xsi:type="dcterms:W3CDTF">2023-05-20T13:17:01Z</dcterms:modified>
</cp:coreProperties>
</file>