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35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31866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 err="1"/>
              <a:t>statefulSet</a:t>
            </a:r>
            <a:r>
              <a:rPr lang="en-US" dirty="0"/>
              <a:t> Demo with localhost and NFS</a:t>
            </a:r>
          </a:p>
          <a:p>
            <a:r>
              <a:rPr lang="en-US" dirty="0"/>
              <a:t>Secret – Volume </a:t>
            </a:r>
            <a:r>
              <a:rPr lang="en-US"/>
              <a:t>based example</a:t>
            </a:r>
          </a:p>
          <a:p>
            <a:r>
              <a:rPr lang="en-US" dirty="0"/>
              <a:t>Autoscaling - Horizontal and Vertical - Understanding</a:t>
            </a:r>
          </a:p>
          <a:p>
            <a:r>
              <a:rPr lang="en-US" dirty="0"/>
              <a:t>Demo - Horizontal Pod Autoscaling - Imperative &amp; Declarative</a:t>
            </a:r>
          </a:p>
          <a:p>
            <a:r>
              <a:rPr lang="en-US" dirty="0"/>
              <a:t>Services understanding in Detail</a:t>
            </a:r>
          </a:p>
          <a:p>
            <a:r>
              <a:rPr lang="en-US" dirty="0"/>
              <a:t>Ingress understanding in detail</a:t>
            </a:r>
          </a:p>
          <a:p>
            <a:r>
              <a:rPr lang="en-US" dirty="0"/>
              <a:t>Demo - Services and Ingress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2" y="2503589"/>
            <a:ext cx="11535507" cy="4066024"/>
          </a:xfrm>
        </p:spPr>
        <p:txBody>
          <a:bodyPr>
            <a:normAutofit/>
          </a:bodyPr>
          <a:lstStyle/>
          <a:p>
            <a:r>
              <a:rPr lang="en-US" dirty="0"/>
              <a:t>Refer note section for all the links</a:t>
            </a:r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12759</TotalTime>
  <Words>63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35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216</cp:revision>
  <dcterms:created xsi:type="dcterms:W3CDTF">2023-03-25T06:33:17Z</dcterms:created>
  <dcterms:modified xsi:type="dcterms:W3CDTF">2023-05-20T13:17:46Z</dcterms:modified>
</cp:coreProperties>
</file>