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25" r:id="rId2"/>
    <p:sldId id="426" r:id="rId3"/>
    <p:sldId id="42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6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59922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75914"/>
            <a:ext cx="10721926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Deep dive discussion on Docker</a:t>
            </a:r>
          </a:p>
          <a:p>
            <a:pPr lvl="1"/>
            <a:r>
              <a:rPr lang="en-US" dirty="0"/>
              <a:t>Docker container</a:t>
            </a:r>
          </a:p>
          <a:p>
            <a:pPr lvl="1"/>
            <a:r>
              <a:rPr lang="en-US" dirty="0"/>
              <a:t>Docker PS</a:t>
            </a:r>
          </a:p>
          <a:p>
            <a:pPr lvl="1"/>
            <a:r>
              <a:rPr lang="en-US" dirty="0"/>
              <a:t>Docker Images</a:t>
            </a:r>
          </a:p>
          <a:p>
            <a:pPr lvl="1"/>
            <a:r>
              <a:rPr lang="en-US" dirty="0"/>
              <a:t>Tagging/versioning</a:t>
            </a:r>
          </a:p>
          <a:p>
            <a:pPr lvl="1"/>
            <a:r>
              <a:rPr lang="en-US" dirty="0"/>
              <a:t>Docker pull/search/run</a:t>
            </a:r>
          </a:p>
          <a:p>
            <a:pPr lvl="1"/>
            <a:r>
              <a:rPr lang="en-US" dirty="0"/>
              <a:t>Execute command inside containers</a:t>
            </a:r>
          </a:p>
          <a:p>
            <a:pPr marL="0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26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Docker commands executed during demo</a:t>
            </a:r>
          </a:p>
          <a:p>
            <a:r>
              <a:rPr lang="en-IN" dirty="0"/>
              <a:t>Docker cheat </a:t>
            </a:r>
            <a:r>
              <a:rPr lang="en-IN"/>
              <a:t>sheet reference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765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8398</TotalTime>
  <Words>47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DAY 6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100</cp:revision>
  <dcterms:created xsi:type="dcterms:W3CDTF">2023-03-25T06:33:17Z</dcterms:created>
  <dcterms:modified xsi:type="dcterms:W3CDTF">2023-04-12T10:22:44Z</dcterms:modified>
</cp:coreProperties>
</file>