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9" r:id="rId2"/>
    <p:sldId id="449" r:id="rId3"/>
    <p:sldId id="45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27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Any Queries from previous session</a:t>
            </a:r>
          </a:p>
          <a:p>
            <a:r>
              <a:rPr lang="en-US" dirty="0"/>
              <a:t>PODs understanding in details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Multi-container deployment, one for web application and second for data pull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POD creation with </a:t>
            </a:r>
            <a:r>
              <a:rPr lang="en-US" dirty="0" err="1"/>
              <a:t>initContainer</a:t>
            </a:r>
            <a:r>
              <a:rPr lang="en-US" dirty="0"/>
              <a:t> advantages for pre-request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static POD deployment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Deploying application from Private repository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resource allocation like CPU and MEMORY- CPU and Memory allocation</a:t>
            </a:r>
          </a:p>
          <a:p>
            <a:r>
              <a:rPr lang="en-US" dirty="0"/>
              <a:t>	Replication controller and replica set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61296"/>
            <a:ext cx="9845981" cy="3416300"/>
          </a:xfrm>
        </p:spPr>
        <p:txBody>
          <a:bodyPr>
            <a:normAutofit/>
          </a:bodyPr>
          <a:lstStyle/>
          <a:p>
            <a:r>
              <a:rPr lang="en-US" dirty="0"/>
              <a:t>POD – Artifact</a:t>
            </a:r>
          </a:p>
          <a:p>
            <a:pPr lvl="1"/>
            <a:r>
              <a:rPr lang="en-US" dirty="0"/>
              <a:t>Refer agenda items</a:t>
            </a:r>
          </a:p>
          <a:p>
            <a:pPr lvl="1"/>
            <a:r>
              <a:rPr lang="en-US" dirty="0"/>
              <a:t>Refer k8s-resources folder for all day </a:t>
            </a:r>
            <a:r>
              <a:rPr lang="en-US"/>
              <a:t>wise resources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11091</TotalTime>
  <Words>83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Wingdings 3</vt:lpstr>
      <vt:lpstr>Ion Boardroom</vt:lpstr>
      <vt:lpstr>DAY 27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180</cp:revision>
  <dcterms:created xsi:type="dcterms:W3CDTF">2023-03-25T06:33:17Z</dcterms:created>
  <dcterms:modified xsi:type="dcterms:W3CDTF">2023-05-10T15:32:05Z</dcterms:modified>
</cp:coreProperties>
</file>