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9" r:id="rId3"/>
    <p:sldId id="45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26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Any Queries from previous session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Multi-container deployment, one for web application and second for data pull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POD creation with </a:t>
            </a:r>
            <a:r>
              <a:rPr lang="en-US" dirty="0" err="1"/>
              <a:t>init</a:t>
            </a:r>
            <a:r>
              <a:rPr lang="en-US" dirty="0"/>
              <a:t> Container advantages for pre-request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static POD deployment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resource allocation like CPU and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Replication controller and replica set</a:t>
            </a:r>
          </a:p>
          <a:p>
            <a:pPr marL="457200" lvl="1" indent="0">
              <a:buNone/>
            </a:pPr>
            <a:endParaRPr lang="en-US" sz="1800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61296"/>
            <a:ext cx="9845981" cy="3416300"/>
          </a:xfrm>
        </p:spPr>
        <p:txBody>
          <a:bodyPr>
            <a:normAutofit/>
          </a:bodyPr>
          <a:lstStyle/>
          <a:p>
            <a:r>
              <a:rPr lang="en-US" dirty="0"/>
              <a:t>POD – Artifact</a:t>
            </a:r>
          </a:p>
          <a:p>
            <a:pPr lvl="1"/>
            <a:r>
              <a:rPr lang="en-US" dirty="0"/>
              <a:t>Refer agenda items</a:t>
            </a:r>
          </a:p>
          <a:p>
            <a:pPr lvl="1"/>
            <a:r>
              <a:rPr lang="en-US" dirty="0"/>
              <a:t>Refer PODs folder for all </a:t>
            </a:r>
            <a:r>
              <a:rPr lang="en-US" dirty="0" err="1"/>
              <a:t>yaml</a:t>
            </a:r>
            <a:r>
              <a:rPr lang="en-US" dirty="0"/>
              <a:t> </a:t>
            </a:r>
            <a:r>
              <a:rPr lang="en-US"/>
              <a:t>related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11090</TotalTime>
  <Words>69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Ion Boardroom</vt:lpstr>
      <vt:lpstr>DAY 26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175</cp:revision>
  <dcterms:created xsi:type="dcterms:W3CDTF">2023-03-25T06:33:17Z</dcterms:created>
  <dcterms:modified xsi:type="dcterms:W3CDTF">2023-05-10T04:00:15Z</dcterms:modified>
</cp:coreProperties>
</file>