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8"/>
  </p:notesMasterIdLst>
  <p:sldIdLst>
    <p:sldId id="439" r:id="rId2"/>
    <p:sldId id="449" r:id="rId3"/>
    <p:sldId id="452" r:id="rId4"/>
    <p:sldId id="453" r:id="rId5"/>
    <p:sldId id="454" r:id="rId6"/>
    <p:sldId id="45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statefulSet</a:t>
            </a:r>
            <a:r>
              <a:rPr lang="en-US" dirty="0"/>
              <a:t> Demo with localhost and NFS</a:t>
            </a:r>
          </a:p>
          <a:p>
            <a:r>
              <a:rPr lang="en-US" dirty="0"/>
              <a:t>Secret – Volume </a:t>
            </a:r>
            <a:r>
              <a:rPr lang="en-US"/>
              <a:t>based example</a:t>
            </a:r>
          </a:p>
          <a:p>
            <a:r>
              <a:rPr lang="en-US" dirty="0"/>
              <a:t>Autoscaling - Horizontal and Vertical - Understanding</a:t>
            </a:r>
          </a:p>
          <a:p>
            <a:r>
              <a:rPr lang="en-US" dirty="0"/>
              <a:t>Demo - Horizontal Pod Autoscaling - Imperative &amp; Declarative</a:t>
            </a:r>
          </a:p>
          <a:p>
            <a:r>
              <a:rPr lang="en-US" dirty="0"/>
              <a:t>Services understanding in Detail</a:t>
            </a:r>
          </a:p>
          <a:p>
            <a:r>
              <a:rPr lang="en-US" dirty="0"/>
              <a:t>Ingress understanding in detail</a:t>
            </a:r>
          </a:p>
          <a:p>
            <a:r>
              <a:rPr lang="en-US" dirty="0"/>
              <a:t>Demo - Services and Ingress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Horizontal Pod AutoScaler – Key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Horizontal vs vertical Autoscaling</a:t>
            </a:r>
          </a:p>
          <a:p>
            <a:r>
              <a:rPr lang="en-US" dirty="0"/>
              <a:t>HPA understanding from K8S documentation</a:t>
            </a:r>
          </a:p>
          <a:p>
            <a:pPr lvl="1"/>
            <a:r>
              <a:rPr lang="en-US" dirty="0"/>
              <a:t>Operational model</a:t>
            </a:r>
          </a:p>
          <a:p>
            <a:pPr lvl="1"/>
            <a:r>
              <a:rPr lang="en-US" dirty="0"/>
              <a:t>Scope of implementation</a:t>
            </a:r>
          </a:p>
          <a:p>
            <a:pPr lvl="1"/>
            <a:r>
              <a:rPr lang="en-US" dirty="0"/>
              <a:t>API Object</a:t>
            </a:r>
          </a:p>
          <a:p>
            <a:pPr lvl="1"/>
            <a:r>
              <a:rPr lang="en-US" dirty="0"/>
              <a:t>Autoscaling during rolling update</a:t>
            </a:r>
          </a:p>
          <a:p>
            <a:pPr lvl="1"/>
            <a:r>
              <a:rPr lang="en-US" dirty="0"/>
              <a:t>Support for resource metrics – CPU, Memory and customized</a:t>
            </a:r>
          </a:p>
          <a:p>
            <a:pPr lvl="1"/>
            <a:r>
              <a:rPr lang="en-US" dirty="0"/>
              <a:t>Scaling behavior</a:t>
            </a:r>
          </a:p>
          <a:p>
            <a:pPr lvl="1"/>
            <a:r>
              <a:rPr lang="en-US" dirty="0"/>
              <a:t>Metrics </a:t>
            </a:r>
            <a:r>
              <a:rPr lang="en-US"/>
              <a:t>server details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77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76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Ingress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7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note section for all the links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12841</TotalTime>
  <Words>106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DAY 35</vt:lpstr>
      <vt:lpstr>AGENDA</vt:lpstr>
      <vt:lpstr>Horizontal Pod AutoScaler – Key Pointers</vt:lpstr>
      <vt:lpstr>Services</vt:lpstr>
      <vt:lpstr>Ingress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220</cp:revision>
  <dcterms:created xsi:type="dcterms:W3CDTF">2023-03-25T06:33:17Z</dcterms:created>
  <dcterms:modified xsi:type="dcterms:W3CDTF">2023-05-20T14:47:03Z</dcterms:modified>
</cp:coreProperties>
</file>