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29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Disadvantages with pod based deployments</a:t>
            </a:r>
          </a:p>
          <a:p>
            <a:r>
              <a:rPr lang="en-US" dirty="0"/>
              <a:t>Replication controller understanding, usage and Demo</a:t>
            </a:r>
          </a:p>
          <a:p>
            <a:r>
              <a:rPr lang="en-US" dirty="0"/>
              <a:t>replica set understanding, usage/advantage and Demo</a:t>
            </a:r>
          </a:p>
          <a:p>
            <a:r>
              <a:rPr lang="en-US" dirty="0"/>
              <a:t>Limitation with replication controller and replica set</a:t>
            </a:r>
          </a:p>
          <a:p>
            <a:r>
              <a:rPr lang="en-US" dirty="0"/>
              <a:t>Deployment set understanding, usage, benefits and Demo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8505"/>
            <a:ext cx="12192000" cy="4579495"/>
          </a:xfrm>
        </p:spPr>
        <p:txBody>
          <a:bodyPr>
            <a:normAutofit/>
          </a:bodyPr>
          <a:lstStyle/>
          <a:p>
            <a:r>
              <a:rPr lang="en-US" dirty="0"/>
              <a:t>Refer daily notes section for all the reference links</a:t>
            </a:r>
          </a:p>
          <a:p>
            <a:pPr lvl="1"/>
            <a:r>
              <a:rPr lang="en-US" dirty="0"/>
              <a:t>Pod, Replication controller and Replica Set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Deployment strategies</a:t>
            </a:r>
          </a:p>
          <a:p>
            <a:pPr lvl="1"/>
            <a:r>
              <a:rPr lang="en-US" dirty="0"/>
              <a:t>Rollout/Rollback </a:t>
            </a:r>
          </a:p>
          <a:p>
            <a:pPr lvl="1"/>
            <a:r>
              <a:rPr lang="en-US" dirty="0"/>
              <a:t>Types of controllers</a:t>
            </a:r>
          </a:p>
          <a:p>
            <a:pPr lvl="1"/>
            <a:r>
              <a:rPr lang="en-US" dirty="0"/>
              <a:t>K8S cheat sheet </a:t>
            </a:r>
            <a:r>
              <a:rPr lang="en-US"/>
              <a:t>and details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11176</TotalTime>
  <Words>83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29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188</cp:revision>
  <dcterms:created xsi:type="dcterms:W3CDTF">2023-03-25T06:33:17Z</dcterms:created>
  <dcterms:modified xsi:type="dcterms:W3CDTF">2023-05-14T16:11:56Z</dcterms:modified>
</cp:coreProperties>
</file>