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5"/>
  </p:notesMasterIdLst>
  <p:sldIdLst>
    <p:sldId id="439" r:id="rId2"/>
    <p:sldId id="449" r:id="rId3"/>
    <p:sldId id="45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blog/2022/01/07/kubernetes-is-moving-on-from-dockershi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urphye/cheap-gke-cluster" TargetMode="External"/><Relationship Id="rId3" Type="http://schemas.openxmlformats.org/officeDocument/2006/relationships/hyperlink" Target="https://v1-24.docs.kubernetes.io/docs/setup/production-environment/tools/kubeadm/install-kubeadm/" TargetMode="External"/><Relationship Id="rId7" Type="http://schemas.openxmlformats.org/officeDocument/2006/relationships/hyperlink" Target="https://thenewstack.io/run-a-google-kubernetes-engine-cluster-for-under-25-month/" TargetMode="External"/><Relationship Id="rId2" Type="http://schemas.openxmlformats.org/officeDocument/2006/relationships/hyperlink" Target="https://docs.docker.com/engine/install/ubunt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eutrollized/free-tier-gke" TargetMode="External"/><Relationship Id="rId5" Type="http://schemas.openxmlformats.org/officeDocument/2006/relationships/hyperlink" Target="https://docs.tigera.io/calico/latest/getting-started/kubernetes/quickstart" TargetMode="External"/><Relationship Id="rId4" Type="http://schemas.openxmlformats.org/officeDocument/2006/relationships/hyperlink" Target="https://v1-24.docs.kubernetes.io/docs/setup/production-environment/tools/kubeadm/create-cluster-kubeadm/" TargetMode="External"/><Relationship Id="rId9" Type="http://schemas.openxmlformats.org/officeDocument/2006/relationships/hyperlink" Target="https://learnk8s.io/terraform-gk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23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45934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Recap/Any query from previous session</a:t>
            </a:r>
          </a:p>
          <a:p>
            <a:r>
              <a:rPr lang="en-US" dirty="0"/>
              <a:t>Kubernetes – The Way Forward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GCP Free Account Setup with $300 user credit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Moving away from </a:t>
            </a:r>
            <a:r>
              <a:rPr lang="en-US" dirty="0" err="1"/>
              <a:t>dockershim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https://kubernetes.io/blog/2022/01/07/kubernetes-is-moving-on-from-dockershim/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Kubernetes cluster creation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Kubeadm</a:t>
            </a:r>
            <a:r>
              <a:rPr lang="en-US" dirty="0"/>
              <a:t> way – Setup machine with need based configuration and create own cluster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GKE – GCP managed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err="1"/>
              <a:t>Gcloud</a:t>
            </a:r>
            <a:r>
              <a:rPr lang="en-US" dirty="0"/>
              <a:t> commands/automation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IAC code – Terraform Module – Links to share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61296"/>
            <a:ext cx="9845981" cy="341630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Kubernetes Cluster creation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err="1"/>
              <a:t>Kubeadm</a:t>
            </a:r>
            <a:r>
              <a:rPr lang="en-IN" dirty="0"/>
              <a:t> way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/>
              <a:t>Refer detailed installation steps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/>
              <a:t>Docker Installation steps : </a:t>
            </a:r>
            <a:r>
              <a:rPr lang="en-IN" dirty="0">
                <a:hlinkClick r:id="rId2"/>
              </a:rPr>
              <a:t>https://docs.docker.com/engine/install/ubuntu/</a:t>
            </a:r>
            <a:endParaRPr lang="en-I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>
                <a:hlinkClick r:id="rId3"/>
              </a:rPr>
              <a:t>https://v1-24.docs.kubernetes.io/docs/setup/production-environment/tools/kubeadm/install-kubeadm/</a:t>
            </a:r>
            <a:endParaRPr lang="en-I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>
                <a:hlinkClick r:id="rId4"/>
              </a:rPr>
              <a:t>https://v1-24.docs.kubernetes.io/docs/setup/production-environment/tools/kubeadm/create-cluster-kubeadm/</a:t>
            </a:r>
            <a:endParaRPr lang="en-I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>
                <a:hlinkClick r:id="rId5"/>
              </a:rPr>
              <a:t>https://docs.tigera.io/calico/latest/getting-started/kubernetes/quickstart</a:t>
            </a: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GCP – GKE managed cluster creation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dirty="0">
                <a:hlinkClick r:id="rId6"/>
              </a:rPr>
              <a:t>https://github.com/Neutrollized/free-tier-gke</a:t>
            </a:r>
            <a:endParaRPr lang="en-IN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IN" dirty="0">
                <a:hlinkClick r:id="rId7"/>
              </a:rPr>
              <a:t>https://thenewstack.io/run-a-google-kubernetes-engine-cluster-for-under-25-month/</a:t>
            </a:r>
            <a:endParaRPr lang="en-IN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IN" dirty="0">
                <a:hlinkClick r:id="rId8"/>
              </a:rPr>
              <a:t>https://github.com/murphye/cheap-gke-cluster</a:t>
            </a:r>
            <a:endParaRPr lang="en-IN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IN" dirty="0"/>
              <a:t>Automation (</a:t>
            </a:r>
            <a:r>
              <a:rPr lang="en-IN" dirty="0" err="1"/>
              <a:t>gcloud</a:t>
            </a:r>
            <a:r>
              <a:rPr lang="en-IN" dirty="0"/>
              <a:t>/IAC – Terraform): </a:t>
            </a:r>
            <a:r>
              <a:rPr lang="en-IN" dirty="0">
                <a:hlinkClick r:id="rId9"/>
              </a:rPr>
              <a:t>https://learnk8s.io/terraform-gke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10915</TotalTime>
  <Words>214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Wingdings</vt:lpstr>
      <vt:lpstr>Wingdings 3</vt:lpstr>
      <vt:lpstr>Ion Boardroom</vt:lpstr>
      <vt:lpstr>DAY 23</vt:lpstr>
      <vt:lpstr>AGENDA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164</cp:revision>
  <dcterms:created xsi:type="dcterms:W3CDTF">2023-03-25T06:33:17Z</dcterms:created>
  <dcterms:modified xsi:type="dcterms:W3CDTF">2023-05-08T07:17:56Z</dcterms:modified>
</cp:coreProperties>
</file>