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8"/>
  </p:notesMasterIdLst>
  <p:sldIdLst>
    <p:sldId id="439" r:id="rId2"/>
    <p:sldId id="442" r:id="rId3"/>
    <p:sldId id="443" r:id="rId4"/>
    <p:sldId id="266" r:id="rId5"/>
    <p:sldId id="288" r:id="rId6"/>
    <p:sldId id="43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06295-A8FB-4F0B-A402-E245B71E1CA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76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bees.com/blog/yaml-tutorial-everything-you-need-get-started" TargetMode="External"/><Relationship Id="rId2" Type="http://schemas.openxmlformats.org/officeDocument/2006/relationships/hyperlink" Target="https://www.baeldung.com/ops/docker-volum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10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4"/>
            <a:ext cx="4963819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Volume – </a:t>
            </a:r>
            <a:r>
              <a:rPr lang="en-US" dirty="0" err="1"/>
              <a:t>tmpfs</a:t>
            </a:r>
            <a:r>
              <a:rPr lang="en-US" dirty="0"/>
              <a:t>, mount</a:t>
            </a:r>
          </a:p>
          <a:p>
            <a:r>
              <a:rPr lang="en-US" dirty="0"/>
              <a:t>Docker Multi Stage Build</a:t>
            </a:r>
          </a:p>
          <a:p>
            <a:r>
              <a:rPr lang="en-US"/>
              <a:t>YAML understanding</a:t>
            </a:r>
            <a:endParaRPr lang="en-US" dirty="0"/>
          </a:p>
          <a:p>
            <a:r>
              <a:rPr lang="en-US" dirty="0"/>
              <a:t>Need of Docker Compose</a:t>
            </a:r>
          </a:p>
          <a:p>
            <a:r>
              <a:rPr lang="en-US" dirty="0"/>
              <a:t>Docker Compose file – Example/Brief</a:t>
            </a:r>
          </a:p>
          <a:p>
            <a:r>
              <a:rPr lang="en-US" dirty="0"/>
              <a:t>Docker Network</a:t>
            </a:r>
          </a:p>
          <a:p>
            <a:r>
              <a:rPr lang="en-US" dirty="0"/>
              <a:t>Docker compose - Demo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AF66-C42C-48F3-42E2-7027B1C0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Tmpfs</a:t>
            </a:r>
            <a:r>
              <a:rPr lang="en-US" dirty="0"/>
              <a:t> mounts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64CB-0D85-BBDD-E6CF-647A5C842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442794" cy="3416300"/>
          </a:xfrm>
        </p:spPr>
        <p:txBody>
          <a:bodyPr/>
          <a:lstStyle/>
          <a:p>
            <a:r>
              <a:rPr lang="en-US" dirty="0" err="1"/>
              <a:t>Tmpfs</a:t>
            </a:r>
            <a:r>
              <a:rPr lang="en-US" dirty="0"/>
              <a:t> nature – not persistent data</a:t>
            </a:r>
          </a:p>
          <a:p>
            <a:r>
              <a:rPr lang="en-US" dirty="0"/>
              <a:t>Useful to store sensitive files</a:t>
            </a:r>
          </a:p>
          <a:p>
            <a:r>
              <a:rPr lang="en-US" dirty="0"/>
              <a:t>Remove with container lifecycle</a:t>
            </a:r>
          </a:p>
          <a:p>
            <a:r>
              <a:rPr lang="en-IN" dirty="0"/>
              <a:t>Not able to share b/w containers</a:t>
            </a:r>
          </a:p>
          <a:p>
            <a:r>
              <a:rPr lang="en-IN" dirty="0"/>
              <a:t>Only available for Docker running on Linux</a:t>
            </a:r>
          </a:p>
          <a:p>
            <a:r>
              <a:rPr lang="en-US" i="1" dirty="0"/>
              <a:t>docker run -d -it --name </a:t>
            </a:r>
            <a:r>
              <a:rPr lang="en-US" i="1" dirty="0" err="1"/>
              <a:t>tmptest</a:t>
            </a:r>
            <a:r>
              <a:rPr lang="en-US" i="1" dirty="0"/>
              <a:t> --</a:t>
            </a:r>
            <a:r>
              <a:rPr lang="en-US" i="1" dirty="0" err="1"/>
              <a:t>tmpfs</a:t>
            </a:r>
            <a:r>
              <a:rPr lang="en-US" i="1" dirty="0"/>
              <a:t> /app </a:t>
            </a:r>
            <a:r>
              <a:rPr lang="en-US" i="1" dirty="0" err="1"/>
              <a:t>nginx:latest</a:t>
            </a:r>
            <a:endParaRPr lang="en-IN" i="1" dirty="0"/>
          </a:p>
        </p:txBody>
      </p:sp>
      <p:pic>
        <p:nvPicPr>
          <p:cNvPr id="1026" name="Picture 2" descr="tmpfs on the Docker host">
            <a:extLst>
              <a:ext uri="{FF2B5EF4-FFF2-40B4-BE49-F238E27FC236}">
                <a16:creationId xmlns:a16="http://schemas.microsoft.com/office/drawing/2014/main" id="{3F8BCC1A-3805-B75A-3706-0FA4C6FC8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78" y="2505002"/>
            <a:ext cx="4923693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56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>
            <a:normAutofit/>
          </a:bodyPr>
          <a:lstStyle/>
          <a:p>
            <a:r>
              <a:rPr lang="en-US" sz="2800" dirty="0"/>
              <a:t>DOCKER COMPOSE – NEED OF ORCHESTRATION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17A-DD37-A765-9F25-8A87477F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4" y="2222776"/>
            <a:ext cx="10429460" cy="706964"/>
          </a:xfrm>
        </p:spPr>
        <p:txBody>
          <a:bodyPr>
            <a:noAutofit/>
          </a:bodyPr>
          <a:lstStyle/>
          <a:p>
            <a:r>
              <a:rPr lang="en-US" sz="1400" dirty="0"/>
              <a:t>Problems with standalone Docker Running a server cluster on a set of Docker containers, on a single Docker host is vulnerable to single point of failure !!!</a:t>
            </a: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D2B19-66CF-4EB1-E5A5-4343F6B98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3111682"/>
            <a:ext cx="5486400" cy="3633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C80C9E-D7FA-95D1-6CCF-318749D2C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11682"/>
            <a:ext cx="5963477" cy="3623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CF575D-AAD9-658A-4EA8-443237AB3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12" y="1881809"/>
            <a:ext cx="1749287" cy="122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6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>
            <a:normAutofit/>
          </a:bodyPr>
          <a:lstStyle/>
          <a:p>
            <a:r>
              <a:rPr lang="en-US" dirty="0"/>
              <a:t>DOCKER COMPOSE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17A-DD37-A765-9F25-8A87477F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36" y="2179431"/>
            <a:ext cx="8761412" cy="3416300"/>
          </a:xfrm>
        </p:spPr>
        <p:txBody>
          <a:bodyPr/>
          <a:lstStyle/>
          <a:p>
            <a:r>
              <a:rPr lang="en-US" sz="1400" dirty="0">
                <a:solidFill>
                  <a:srgbClr val="31859C"/>
                </a:solidFill>
              </a:rPr>
              <a:t>Tool for defining and running multi-container</a:t>
            </a:r>
          </a:p>
          <a:p>
            <a:r>
              <a:rPr lang="en-US" sz="1400" dirty="0">
                <a:solidFill>
                  <a:srgbClr val="31859C"/>
                </a:solidFill>
              </a:rPr>
              <a:t>applications with Docker in a single file</a:t>
            </a:r>
          </a:p>
          <a:p>
            <a:r>
              <a:rPr lang="en-US" sz="1400" dirty="0">
                <a:solidFill>
                  <a:srgbClr val="31859C"/>
                </a:solidFill>
              </a:rPr>
              <a:t>Fast, isolated development environments using Docker.</a:t>
            </a:r>
          </a:p>
          <a:p>
            <a:r>
              <a:rPr lang="en-US" sz="1400" dirty="0">
                <a:solidFill>
                  <a:srgbClr val="31859C"/>
                </a:solidFill>
              </a:rPr>
              <a:t>Quick and easy to start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FE4B8D-5615-A5B7-0D32-8038948A5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0" y="3577259"/>
            <a:ext cx="6884360" cy="3280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99BAE2-79FE-9972-A389-DAB5F1740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60" y="2394045"/>
            <a:ext cx="5307640" cy="44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1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712894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Docker Volume 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https://docs.docker.com/engine/reference/commandline/volume_create/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hlinkClick r:id="rId2"/>
              </a:rPr>
              <a:t>https://www.baeldung.com/ops/docker-volumes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https://www.freecodecamp.org/news/docker-mount-volume-guide-how-to-mount-a-local-directory/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/>
              <a:t>Tmpfs</a:t>
            </a:r>
            <a:r>
              <a:rPr lang="en-IN" dirty="0"/>
              <a:t> - https://bobcares.com/blog/tmpfs-docker-and-its-function/</a:t>
            </a:r>
          </a:p>
          <a:p>
            <a:r>
              <a:rPr lang="en-IN" dirty="0"/>
              <a:t>Multi Stage build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https://www.freecodecamp.org/news/docker-mount-volume-guide-how-to-mount-a-local-directory/</a:t>
            </a:r>
          </a:p>
          <a:p>
            <a:r>
              <a:rPr lang="en-IN" dirty="0"/>
              <a:t>YAML Quick Reference - </a:t>
            </a:r>
            <a:r>
              <a:rPr lang="en-IN" dirty="0">
                <a:hlinkClick r:id="rId3"/>
              </a:rPr>
              <a:t>https://www.cloudbees.com/blog/yaml-tutorial-everything-you-need-get-started</a:t>
            </a:r>
            <a:endParaRPr lang="en-IN" dirty="0"/>
          </a:p>
          <a:p>
            <a:r>
              <a:rPr lang="en-IN" dirty="0"/>
              <a:t>JSON to YAML conversion</a:t>
            </a:r>
          </a:p>
          <a:p>
            <a:r>
              <a:rPr lang="en-IN" dirty="0"/>
              <a:t>Docker Compose Details</a:t>
            </a:r>
          </a:p>
          <a:p>
            <a:r>
              <a:rPr lang="en-IN" dirty="0"/>
              <a:t>Docker Network Details</a:t>
            </a:r>
          </a:p>
          <a:p>
            <a:r>
              <a:rPr lang="en-IN" dirty="0"/>
              <a:t>Docker command Executed reference guide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8558</TotalTime>
  <Words>255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Ion Boardroom</vt:lpstr>
      <vt:lpstr>DAY 10</vt:lpstr>
      <vt:lpstr>AGENDA</vt:lpstr>
      <vt:lpstr>Tmpfs mounts</vt:lpstr>
      <vt:lpstr>DOCKER COMPOSE – NEED OF ORCHESTRATION</vt:lpstr>
      <vt:lpstr>DOCKER COMPOSE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119</cp:revision>
  <dcterms:created xsi:type="dcterms:W3CDTF">2023-03-25T06:33:17Z</dcterms:created>
  <dcterms:modified xsi:type="dcterms:W3CDTF">2023-04-18T19:07:11Z</dcterms:modified>
</cp:coreProperties>
</file>