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5"/>
  </p:notesMasterIdLst>
  <p:sldIdLst>
    <p:sldId id="428" r:id="rId2"/>
    <p:sldId id="429" r:id="rId3"/>
    <p:sldId id="44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06295-A8FB-4F0B-A402-E245B71E1CA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71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atus.com/blog/docker-cmd-vs-entrypoints/" TargetMode="External"/><Relationship Id="rId2" Type="http://schemas.openxmlformats.org/officeDocument/2006/relationships/hyperlink" Target="https://www.mend.io/free-developer-tools/blog/docker-expose-por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docker.com/storage/volumes/" TargetMode="External"/><Relationship Id="rId4" Type="http://schemas.openxmlformats.org/officeDocument/2006/relationships/hyperlink" Target="https://devtron.ai/blog/cmd-and-entrypoint-differenc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9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194288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75915"/>
            <a:ext cx="9073661" cy="3408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query from previous session</a:t>
            </a:r>
          </a:p>
          <a:p>
            <a:r>
              <a:rPr lang="en-US" dirty="0"/>
              <a:t>Docker Volume</a:t>
            </a:r>
          </a:p>
          <a:p>
            <a:r>
              <a:rPr lang="en-US" dirty="0"/>
              <a:t>Docker Logging and Tracing/Inspect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194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45981" cy="3416300"/>
          </a:xfrm>
        </p:spPr>
        <p:txBody>
          <a:bodyPr>
            <a:normAutofit/>
          </a:bodyPr>
          <a:lstStyle/>
          <a:p>
            <a:r>
              <a:rPr lang="en-IN" dirty="0"/>
              <a:t>Docker command Executed reference guide</a:t>
            </a:r>
          </a:p>
          <a:p>
            <a:r>
              <a:rPr lang="en-IN" dirty="0"/>
              <a:t>Expose vs Publish difference - </a:t>
            </a:r>
            <a:r>
              <a:rPr lang="en-IN" dirty="0">
                <a:hlinkClick r:id="rId2"/>
              </a:rPr>
              <a:t>https://www.mend.io/free-developer-tools/blog/docker-expose-port/</a:t>
            </a:r>
            <a:endParaRPr lang="en-IN" dirty="0"/>
          </a:p>
          <a:p>
            <a:r>
              <a:rPr lang="en-IN" dirty="0"/>
              <a:t>CMD vs </a:t>
            </a:r>
            <a:r>
              <a:rPr lang="en-IN" dirty="0" err="1"/>
              <a:t>EntryPoint</a:t>
            </a:r>
            <a:r>
              <a:rPr lang="en-IN" dirty="0"/>
              <a:t> </a:t>
            </a:r>
            <a:r>
              <a:rPr lang="en-IN" dirty="0">
                <a:hlinkClick r:id="rId3"/>
              </a:rPr>
              <a:t>–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>
                <a:hlinkClick r:id="rId3"/>
              </a:rPr>
              <a:t>https://www.atatus.com/blog/docker-cmd-vs-entrypoints/</a:t>
            </a:r>
            <a:br>
              <a:rPr lang="en-IN" dirty="0"/>
            </a:br>
            <a:r>
              <a:rPr lang="en-IN" dirty="0">
                <a:hlinkClick r:id="rId4"/>
              </a:rPr>
              <a:t>https://devtron.ai/blog/cmd-and-entrypoint-differences/</a:t>
            </a:r>
            <a:endParaRPr lang="en-IN" dirty="0"/>
          </a:p>
          <a:p>
            <a:r>
              <a:rPr lang="en-IN" dirty="0"/>
              <a:t>Docker Push to registry steps</a:t>
            </a:r>
          </a:p>
          <a:p>
            <a:r>
              <a:rPr lang="en-IN" dirty="0"/>
              <a:t>Docker Volumes </a:t>
            </a:r>
            <a:r>
              <a:rPr lang="en-IN" dirty="0">
                <a:hlinkClick r:id="rId5"/>
              </a:rPr>
              <a:t>–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>
                <a:hlinkClick r:id="rId5"/>
              </a:rPr>
              <a:t>https://docs.docker.com/storage/volumes/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130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8558</TotalTime>
  <Words>96</Words>
  <Application>Microsoft Office PowerPoint</Application>
  <PresentationFormat>Widescreen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 Boardroom</vt:lpstr>
      <vt:lpstr>DAY 9</vt:lpstr>
      <vt:lpstr>AGENDA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114</cp:revision>
  <dcterms:created xsi:type="dcterms:W3CDTF">2023-03-25T06:33:17Z</dcterms:created>
  <dcterms:modified xsi:type="dcterms:W3CDTF">2023-04-18T18:15:23Z</dcterms:modified>
</cp:coreProperties>
</file>