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Daemonset</a:t>
            </a:r>
            <a:r>
              <a:rPr lang="en-US" dirty="0"/>
              <a:t> understanding, use-cases </a:t>
            </a:r>
          </a:p>
          <a:p>
            <a:r>
              <a:rPr lang="en-US" dirty="0" err="1"/>
              <a:t>Daemonset</a:t>
            </a:r>
            <a:r>
              <a:rPr lang="en-US" dirty="0"/>
              <a:t> Demo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use-cases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https://kubernetes.io/docs/concepts/workloads/controllers/daemonset/</a:t>
            </a:r>
          </a:p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</a:t>
            </a:r>
          </a:p>
          <a:p>
            <a:r>
              <a:rPr lang="en-US" dirty="0"/>
              <a:t>Static Pods and </a:t>
            </a:r>
            <a:r>
              <a:rPr lang="en-US" dirty="0" err="1"/>
              <a:t>Daemonset</a:t>
            </a:r>
            <a:r>
              <a:rPr lang="en-US" dirty="0"/>
              <a:t>:</a:t>
            </a:r>
          </a:p>
          <a:p>
            <a:pPr lvl="1"/>
            <a:r>
              <a:rPr lang="en-US"/>
              <a:t>https</a:t>
            </a:r>
            <a:r>
              <a:rPr lang="en-US" dirty="0"/>
              <a:t>://medium.com/google-cloud/daemon-sets-static-pods-bf43b10efe97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11178</TotalTime>
  <Words>90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30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189</cp:revision>
  <dcterms:created xsi:type="dcterms:W3CDTF">2023-03-25T06:33:17Z</dcterms:created>
  <dcterms:modified xsi:type="dcterms:W3CDTF">2023-05-14T08:33:21Z</dcterms:modified>
</cp:coreProperties>
</file>