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6"/>
  </p:notesMasterIdLst>
  <p:sldIdLst>
    <p:sldId id="422" r:id="rId2"/>
    <p:sldId id="423" r:id="rId3"/>
    <p:sldId id="287" r:id="rId4"/>
    <p:sldId id="42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5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390739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75914"/>
            <a:ext cx="10721926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query from previous session</a:t>
            </a:r>
          </a:p>
          <a:p>
            <a:r>
              <a:rPr lang="en-US" dirty="0"/>
              <a:t>Docker Cleanup/Installation with debugging steps</a:t>
            </a:r>
          </a:p>
          <a:p>
            <a:r>
              <a:rPr lang="en-US" dirty="0"/>
              <a:t>Docker info/version</a:t>
            </a:r>
          </a:p>
          <a:p>
            <a:r>
              <a:rPr lang="en-US" dirty="0"/>
              <a:t>Standalone container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Play with Docker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Images, PS, container, start, stop, attach, rm, </a:t>
            </a:r>
            <a:r>
              <a:rPr lang="en-US" dirty="0" err="1"/>
              <a:t>rmi</a:t>
            </a:r>
            <a:r>
              <a:rPr lang="en-US" dirty="0"/>
              <a:t>, network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Operations inside containers – attach, interactive, exec (default shell)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Commit image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Docker registry setup and push images</a:t>
            </a:r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84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34A10-0EA7-2B4C-9697-ED10B1B27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8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Docker clean-up – installed via Snap during Ubuntu installation</a:t>
            </a:r>
          </a:p>
          <a:p>
            <a:r>
              <a:rPr lang="en-IN" dirty="0"/>
              <a:t>Docker installation steps</a:t>
            </a:r>
          </a:p>
          <a:p>
            <a:r>
              <a:rPr lang="en-IN" dirty="0"/>
              <a:t>Docker helpful command</a:t>
            </a:r>
          </a:p>
          <a:p>
            <a:r>
              <a:rPr lang="en-IN" dirty="0"/>
              <a:t>Docker cheat sheets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7612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8395</TotalTime>
  <Words>88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Wingdings</vt:lpstr>
      <vt:lpstr>Wingdings 3</vt:lpstr>
      <vt:lpstr>Ion Boardroom</vt:lpstr>
      <vt:lpstr>DAY 5</vt:lpstr>
      <vt:lpstr>AGENDA</vt:lpstr>
      <vt:lpstr>DOCKER COMMANDS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99</cp:revision>
  <dcterms:created xsi:type="dcterms:W3CDTF">2023-03-25T06:33:17Z</dcterms:created>
  <dcterms:modified xsi:type="dcterms:W3CDTF">2023-04-10T16:39:50Z</dcterms:modified>
</cp:coreProperties>
</file>