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880" r:id="rId2"/>
  </p:sldMasterIdLst>
  <p:notesMasterIdLst>
    <p:notesMasterId r:id="rId8"/>
  </p:notesMasterIdLst>
  <p:sldIdLst>
    <p:sldId id="425" r:id="rId3"/>
    <p:sldId id="426" r:id="rId4"/>
    <p:sldId id="400" r:id="rId5"/>
    <p:sldId id="401" r:id="rId6"/>
    <p:sldId id="42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latin typeface="Cabin" panose="020B0803050202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bin" panose="020B0803050202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10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7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5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968"/>
            <a:ext cx="10515600" cy="490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bin" panose="020B0803050202020004" pitchFamily="34" charset="0"/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011936"/>
            <a:ext cx="1051560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E7E7E7"/>
              </a:clrFrom>
              <a:clrTo>
                <a:srgbClr val="E7E7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62" y="6158602"/>
            <a:ext cx="870204" cy="6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bin" panose="020B0803050202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" panose="020B0803050202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abin" panose="020B0803050202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6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docker and Kubernetes – Journey</a:t>
            </a:r>
          </a:p>
        </p:txBody>
      </p:sp>
    </p:spTree>
    <p:extLst>
      <p:ext uri="{BB962C8B-B14F-4D97-AF65-F5344CB8AC3E}">
        <p14:creationId xmlns:p14="http://schemas.microsoft.com/office/powerpoint/2010/main" val="59922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7940-CBB4-B117-F716-B9C1515405BD}"/>
              </a:ext>
            </a:extLst>
          </p:cNvPr>
          <p:cNvSpPr txBox="1">
            <a:spLocks/>
          </p:cNvSpPr>
          <p:nvPr/>
        </p:nvSpPr>
        <p:spPr>
          <a:xfrm>
            <a:off x="717453" y="2475914"/>
            <a:ext cx="10721926" cy="372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query from previous session</a:t>
            </a:r>
          </a:p>
          <a:p>
            <a:r>
              <a:rPr lang="en-US" dirty="0"/>
              <a:t>Dockerfile writeup &amp; customization</a:t>
            </a:r>
          </a:p>
          <a:p>
            <a:pPr lvl="1"/>
            <a:r>
              <a:rPr lang="en-US" dirty="0"/>
              <a:t>Dockerfile change/update with apps</a:t>
            </a:r>
          </a:p>
          <a:p>
            <a:r>
              <a:rPr lang="en-US" dirty="0"/>
              <a:t>Docker build and push to registry</a:t>
            </a:r>
          </a:p>
          <a:p>
            <a:r>
              <a:rPr lang="en-US" dirty="0"/>
              <a:t>Docker volume</a:t>
            </a:r>
          </a:p>
          <a:p>
            <a:r>
              <a:rPr lang="en-US" dirty="0"/>
              <a:t>Docker Network</a:t>
            </a:r>
          </a:p>
          <a:p>
            <a:r>
              <a:rPr lang="en-US" dirty="0"/>
              <a:t>Docker logging and tracing/inspect</a:t>
            </a:r>
          </a:p>
          <a:p>
            <a:pPr marL="0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399257" y="4333748"/>
            <a:ext cx="2790801" cy="1755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/>
          <p:cNvSpPr/>
          <p:nvPr/>
        </p:nvSpPr>
        <p:spPr>
          <a:xfrm>
            <a:off x="246175" y="3650726"/>
            <a:ext cx="1216865" cy="26361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Code Repository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56453" y="4105449"/>
            <a:ext cx="963493" cy="10341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3331074" y="5452558"/>
            <a:ext cx="1939047" cy="560359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190058" y="3438144"/>
            <a:ext cx="0" cy="2014414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0150" y="3807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</a:t>
            </a:r>
          </a:p>
        </p:txBody>
      </p:sp>
      <p:sp>
        <p:nvSpPr>
          <p:cNvPr id="25" name="Flowchart: Process 24"/>
          <p:cNvSpPr/>
          <p:nvPr/>
        </p:nvSpPr>
        <p:spPr>
          <a:xfrm rot="5400000">
            <a:off x="9884929" y="5261098"/>
            <a:ext cx="1415846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8437123" y="6185168"/>
            <a:ext cx="3155134" cy="418650"/>
          </a:xfrm>
          <a:prstGeom prst="flowChartProcess">
            <a:avLst/>
          </a:prstGeom>
          <a:solidFill>
            <a:srgbClr val="F40C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2 OS  (Linux)</a:t>
            </a:r>
          </a:p>
        </p:txBody>
      </p:sp>
      <p:sp>
        <p:nvSpPr>
          <p:cNvPr id="27" name="Cube 26"/>
          <p:cNvSpPr/>
          <p:nvPr/>
        </p:nvSpPr>
        <p:spPr>
          <a:xfrm>
            <a:off x="8437123" y="4803550"/>
            <a:ext cx="518971" cy="1397993"/>
          </a:xfrm>
          <a:prstGeom prst="cube">
            <a:avLst>
              <a:gd name="adj" fmla="val 27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sp>
        <p:nvSpPr>
          <p:cNvPr id="28" name="Cube 27"/>
          <p:cNvSpPr/>
          <p:nvPr/>
        </p:nvSpPr>
        <p:spPr>
          <a:xfrm>
            <a:off x="9077203" y="4836146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B</a:t>
            </a:r>
          </a:p>
        </p:txBody>
      </p:sp>
      <p:sp>
        <p:nvSpPr>
          <p:cNvPr id="29" name="Cube 28"/>
          <p:cNvSpPr/>
          <p:nvPr/>
        </p:nvSpPr>
        <p:spPr>
          <a:xfrm>
            <a:off x="9692899" y="4843258"/>
            <a:ext cx="494587" cy="13316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C</a:t>
            </a:r>
          </a:p>
        </p:txBody>
      </p:sp>
      <p:sp>
        <p:nvSpPr>
          <p:cNvPr id="32" name="Cube 31"/>
          <p:cNvSpPr/>
          <p:nvPr/>
        </p:nvSpPr>
        <p:spPr>
          <a:xfrm>
            <a:off x="3990007" y="1160751"/>
            <a:ext cx="508841" cy="21441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A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991100" y="2281261"/>
            <a:ext cx="5552477" cy="4739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14202" y="160081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015257" y="2907330"/>
            <a:ext cx="21043" cy="3294213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1323954" y="2988218"/>
            <a:ext cx="29846" cy="3179600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021265" y="313347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387612" y="3254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419682" y="3723741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</a:t>
            </a:r>
          </a:p>
        </p:txBody>
      </p:sp>
      <p:sp>
        <p:nvSpPr>
          <p:cNvPr id="38" name="Flowchart: Process 37"/>
          <p:cNvSpPr/>
          <p:nvPr/>
        </p:nvSpPr>
        <p:spPr>
          <a:xfrm>
            <a:off x="3331074" y="5981992"/>
            <a:ext cx="1939047" cy="41865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1  OS (Linux)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093219-8E7E-6EC9-C889-75814A51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86" y="217596"/>
            <a:ext cx="8761413" cy="70696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FLOW</a:t>
            </a:r>
          </a:p>
        </p:txBody>
      </p:sp>
    </p:spTree>
    <p:extLst>
      <p:ext uri="{BB962C8B-B14F-4D97-AF65-F5344CB8AC3E}">
        <p14:creationId xmlns:p14="http://schemas.microsoft.com/office/powerpoint/2010/main" val="297424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8" grpId="0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41" grpId="0"/>
      <p:bldP spid="48" grpId="0"/>
      <p:bldP spid="49" grpId="0"/>
      <p:bldP spid="50" grpId="0"/>
      <p:bldP spid="38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5783079" y="1299657"/>
            <a:ext cx="788879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332704" y="5887906"/>
            <a:ext cx="1939047" cy="382044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sp>
        <p:nvSpPr>
          <p:cNvPr id="12" name="Can 11"/>
          <p:cNvSpPr/>
          <p:nvPr/>
        </p:nvSpPr>
        <p:spPr>
          <a:xfrm>
            <a:off x="10588752" y="1030978"/>
            <a:ext cx="1172324" cy="18783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Registry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8318554" y="5763054"/>
            <a:ext cx="3155134" cy="41865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Engine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598286" y="1717094"/>
            <a:ext cx="3839951" cy="24961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476726" y="13116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</a:t>
            </a:r>
          </a:p>
        </p:txBody>
      </p:sp>
      <p:cxnSp>
        <p:nvCxnSpPr>
          <p:cNvPr id="47" name="Straight Connector 46"/>
          <p:cNvCxnSpPr>
            <a:stCxn id="85" idx="3"/>
          </p:cNvCxnSpPr>
          <p:nvPr/>
        </p:nvCxnSpPr>
        <p:spPr>
          <a:xfrm flipV="1">
            <a:off x="9082584" y="2988220"/>
            <a:ext cx="2241370" cy="1721876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574850" y="3564366"/>
            <a:ext cx="87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47719" y="2032039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9232" y="1235434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20128" y="1299657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4273353" y="162080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6142555" y="2323539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72446" y="3133479"/>
            <a:ext cx="1104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40296" y="6234229"/>
            <a:ext cx="27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is now running A’’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748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645984" y="2402106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4609823" y="2300543"/>
            <a:ext cx="1229995" cy="5442"/>
          </a:xfrm>
          <a:prstGeom prst="line">
            <a:avLst/>
          </a:prstGeom>
          <a:ln w="571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524105" y="3198976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77"/>
          <p:cNvSpPr/>
          <p:nvPr/>
        </p:nvSpPr>
        <p:spPr>
          <a:xfrm rot="5400000">
            <a:off x="9975966" y="3527574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81" name="Rectangle 80"/>
          <p:cNvSpPr/>
          <p:nvPr/>
        </p:nvSpPr>
        <p:spPr>
          <a:xfrm rot="5400000">
            <a:off x="10058581" y="4259466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13" name="Striped Right Arrow 12"/>
          <p:cNvSpPr/>
          <p:nvPr/>
        </p:nvSpPr>
        <p:spPr>
          <a:xfrm rot="10800000">
            <a:off x="6474438" y="5150486"/>
            <a:ext cx="754911" cy="63295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320184" y="5108398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321697" y="4311793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346129" y="4423379"/>
            <a:ext cx="969094" cy="1454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86"/>
          <p:cNvSpPr/>
          <p:nvPr/>
        </p:nvSpPr>
        <p:spPr>
          <a:xfrm rot="5400000">
            <a:off x="3819988" y="4721381"/>
            <a:ext cx="803384" cy="1968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87"/>
          <p:cNvSpPr/>
          <p:nvPr/>
        </p:nvSpPr>
        <p:spPr>
          <a:xfrm rot="5400000">
            <a:off x="3877203" y="5463903"/>
            <a:ext cx="663766" cy="1968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40297" y="5217677"/>
            <a:ext cx="754116" cy="652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345938" y="4421072"/>
            <a:ext cx="760887" cy="79660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A’’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45400" y="6168779"/>
            <a:ext cx="39623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Host running A wants to upgrade to A’’. Requests update. Gets only diffs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48842" y="3168920"/>
            <a:ext cx="131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94D5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Mod A’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394D5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02159F-7DC8-471F-E87B-6018DEFD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80"/>
            <a:ext cx="10515600" cy="66760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DOCKER SYSTEM – CHANGES &amp; UPDATES</a:t>
            </a:r>
          </a:p>
        </p:txBody>
      </p:sp>
    </p:spTree>
    <p:extLst>
      <p:ext uri="{BB962C8B-B14F-4D97-AF65-F5344CB8AC3E}">
        <p14:creationId xmlns:p14="http://schemas.microsoft.com/office/powerpoint/2010/main" val="31622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" grpId="0" animBg="1"/>
      <p:bldP spid="12" grpId="0" animBg="1"/>
      <p:bldP spid="25" grpId="0" animBg="1"/>
      <p:bldP spid="41" grpId="0"/>
      <p:bldP spid="49" grpId="0"/>
      <p:bldP spid="39" grpId="0" animBg="1"/>
      <p:bldP spid="53" grpId="0" animBg="1"/>
      <p:bldP spid="54" grpId="0" animBg="1"/>
      <p:bldP spid="55" grpId="0" animBg="1"/>
      <p:bldP spid="56" grpId="0" animBg="1"/>
      <p:bldP spid="59" grpId="0"/>
      <p:bldP spid="60" grpId="0"/>
      <p:bldP spid="61" grpId="0"/>
      <p:bldP spid="77" grpId="0" animBg="1"/>
      <p:bldP spid="78" grpId="0" animBg="1"/>
      <p:bldP spid="81" grpId="0" animBg="1"/>
      <p:bldP spid="1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34" grpId="0"/>
      <p:bldP spid="3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>
            <a:normAutofit/>
          </a:bodyPr>
          <a:lstStyle/>
          <a:p>
            <a:r>
              <a:rPr lang="en-IN" dirty="0"/>
              <a:t>Docker command cheat sheets</a:t>
            </a:r>
          </a:p>
          <a:p>
            <a:r>
              <a:rPr lang="en-IN" dirty="0"/>
              <a:t>Docker handy reference documents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76507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docker">
      <a:dk1>
        <a:srgbClr val="394D54"/>
      </a:dk1>
      <a:lt1>
        <a:sysClr val="window" lastClr="FFFFFF"/>
      </a:lt1>
      <a:dk2>
        <a:srgbClr val="253232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8BB8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kertemplate" id="{52CBCFE6-6C56-4C38-A8F5-9DD306B3A994}" vid="{64E31022-91EF-4A89-A27C-6D958FAB267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8395</TotalTime>
  <Words>163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Cabin</vt:lpstr>
      <vt:lpstr>Calibri</vt:lpstr>
      <vt:lpstr>Century Gothic</vt:lpstr>
      <vt:lpstr>Wingdings 3</vt:lpstr>
      <vt:lpstr>Office Theme</vt:lpstr>
      <vt:lpstr>Ion Boardroom</vt:lpstr>
      <vt:lpstr>DAY 6</vt:lpstr>
      <vt:lpstr>AGENDA</vt:lpstr>
      <vt:lpstr>DOCKER SYSTEM FLOW</vt:lpstr>
      <vt:lpstr>DOCKER SYSTEM – CHANGES &amp; UPDATES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99</cp:revision>
  <dcterms:created xsi:type="dcterms:W3CDTF">2023-03-25T06:33:17Z</dcterms:created>
  <dcterms:modified xsi:type="dcterms:W3CDTF">2023-04-10T16:40:30Z</dcterms:modified>
</cp:coreProperties>
</file>