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1"/>
  </p:notesMasterIdLst>
  <p:sldIdLst>
    <p:sldId id="439" r:id="rId2"/>
    <p:sldId id="449" r:id="rId3"/>
    <p:sldId id="452" r:id="rId4"/>
    <p:sldId id="453" r:id="rId5"/>
    <p:sldId id="454" r:id="rId6"/>
    <p:sldId id="455" r:id="rId7"/>
    <p:sldId id="456" r:id="rId8"/>
    <p:sldId id="457" r:id="rId9"/>
    <p:sldId id="45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Ephermal</a:t>
            </a:r>
            <a:r>
              <a:rPr lang="en-US" dirty="0"/>
              <a:t> vs persistent storage</a:t>
            </a:r>
          </a:p>
          <a:p>
            <a:r>
              <a:rPr lang="en-US" dirty="0"/>
              <a:t>Volumes - </a:t>
            </a:r>
            <a:r>
              <a:rPr lang="en-US" dirty="0" err="1"/>
              <a:t>emptyDir</a:t>
            </a:r>
            <a:r>
              <a:rPr lang="en-US" dirty="0"/>
              <a:t>, </a:t>
            </a:r>
            <a:r>
              <a:rPr lang="en-US" dirty="0" err="1"/>
              <a:t>Hostpath</a:t>
            </a:r>
            <a:r>
              <a:rPr lang="en-US" dirty="0"/>
              <a:t>, </a:t>
            </a:r>
            <a:r>
              <a:rPr lang="en-US" dirty="0" err="1"/>
              <a:t>downwardAPI</a:t>
            </a:r>
            <a:r>
              <a:rPr lang="en-US" dirty="0"/>
              <a:t> &amp; NFS with Demo</a:t>
            </a:r>
          </a:p>
          <a:p>
            <a:r>
              <a:rPr lang="en-US" dirty="0"/>
              <a:t>Volumes - </a:t>
            </a:r>
            <a:r>
              <a:rPr lang="en-US" dirty="0" err="1"/>
              <a:t>downwardApi</a:t>
            </a:r>
            <a:r>
              <a:rPr lang="en-US" dirty="0"/>
              <a:t> &amp; </a:t>
            </a:r>
            <a:r>
              <a:rPr lang="en-US" dirty="0" err="1"/>
              <a:t>Hostpath</a:t>
            </a:r>
            <a:r>
              <a:rPr lang="en-US" dirty="0"/>
              <a:t> - Demo</a:t>
            </a:r>
          </a:p>
          <a:p>
            <a:r>
              <a:rPr lang="en-US" dirty="0" err="1"/>
              <a:t>Peristent</a:t>
            </a:r>
            <a:r>
              <a:rPr lang="en-US" dirty="0"/>
              <a:t> volume (PV) and Persistent volume claim (PVC)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</a:t>
            </a:r>
            <a:r>
              <a:rPr lang="en-US" dirty="0" err="1"/>
              <a:t>provisoning</a:t>
            </a:r>
            <a:r>
              <a:rPr lang="en-US" dirty="0"/>
              <a:t>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/>
              <a:t>PV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 err="1"/>
              <a:t>statefulSet</a:t>
            </a:r>
            <a:r>
              <a:rPr lang="en-US"/>
              <a:t> Understanding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013-9E50-4168-99B3-923EC01C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&amp; Mounts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1F0B1-9B96-1061-7305-A789382D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2" y="2272247"/>
            <a:ext cx="10298242" cy="46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DEED-0891-ACAF-2F67-695C68E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6005-747C-83C9-EE4D-D033BF69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00" y="2322986"/>
            <a:ext cx="8761413" cy="43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126-B7CB-9D51-37C7-52DFF976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FAB1-4E9A-F345-0A75-A5C2B263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" y="2319337"/>
            <a:ext cx="5602031" cy="453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518C-CD1A-589A-53F2-4B420D9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72" y="2319336"/>
            <a:ext cx="6265889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7F2-BCAD-CA65-2AF3-48741EB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1685-CD0C-8622-0D73-2B9869D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349305"/>
            <a:ext cx="1119788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BA-93F6-3789-AC2C-11A4BAF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56F1-DEC0-E3B8-45BE-121DD1AB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7102"/>
            <a:ext cx="5584875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7262-682E-161B-DE67-59774B95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2307102"/>
            <a:ext cx="6480518" cy="4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C57-4692-7956-F125-D68F3C5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B98A-F8D9-0C3C-DABD-FAAB2EC3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2230341"/>
            <a:ext cx="11169747" cy="4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Volumes/Persistent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https://kubernetes.io/docs/concepts/storage/ephemeral-volumes/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https://kubernetes.io/docs/concepts/storage/projected-volumes/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11203</TotalTime>
  <Words>204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DAY 30</vt:lpstr>
      <vt:lpstr>AGENDA</vt:lpstr>
      <vt:lpstr>Volume &amp; Mounts</vt:lpstr>
      <vt:lpstr>Volume Types</vt:lpstr>
      <vt:lpstr>Persistent Volume</vt:lpstr>
      <vt:lpstr>Persistent Volume Claim</vt:lpstr>
      <vt:lpstr>PVC - Binding</vt:lpstr>
      <vt:lpstr>PVC - Details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204</cp:revision>
  <dcterms:created xsi:type="dcterms:W3CDTF">2023-03-25T06:33:17Z</dcterms:created>
  <dcterms:modified xsi:type="dcterms:W3CDTF">2023-05-15T18:02:06Z</dcterms:modified>
</cp:coreProperties>
</file>